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6" r:id="rId11"/>
    <p:sldId id="264"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92" autoAdjust="0"/>
  </p:normalViewPr>
  <p:slideViewPr>
    <p:cSldViewPr>
      <p:cViewPr>
        <p:scale>
          <a:sx n="100" d="100"/>
          <a:sy n="100" d="100"/>
        </p:scale>
        <p:origin x="-504" y="-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0629D3-AFAF-4EB6-A8A0-57C1A9897983}"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3786575889"/>
      </p:ext>
    </p:extLst>
  </p:cSld>
  <p:clrMapOvr>
    <a:masterClrMapping/>
  </p:clrMapOvr>
  <p:transition spd="slow" advTm="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0629D3-AFAF-4EB6-A8A0-57C1A9897983}"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343140024"/>
      </p:ext>
    </p:extLst>
  </p:cSld>
  <p:clrMapOvr>
    <a:masterClrMapping/>
  </p:clrMapOvr>
  <p:transition spd="slow" advTm="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0629D3-AFAF-4EB6-A8A0-57C1A9897983}"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1434191007"/>
      </p:ext>
    </p:extLst>
  </p:cSld>
  <p:clrMapOvr>
    <a:masterClrMapping/>
  </p:clrMapOvr>
  <p:transition spd="slow"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0629D3-AFAF-4EB6-A8A0-57C1A9897983}" type="datetimeFigureOut">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3262832459"/>
      </p:ext>
    </p:extLst>
  </p:cSld>
  <p:clrMapOvr>
    <a:masterClrMapping/>
  </p:clrMapOvr>
  <p:transition spd="slow" advTm="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0629D3-AFAF-4EB6-A8A0-57C1A9897983}" type="datetimeFigureOut">
              <a:rPr lang="en-US" smtClean="0"/>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2609259651"/>
      </p:ext>
    </p:extLst>
  </p:cSld>
  <p:clrMapOvr>
    <a:masterClrMapping/>
  </p:clrMapOvr>
  <p:transition spd="slow" advTm="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0629D3-AFAF-4EB6-A8A0-57C1A9897983}" type="datetimeFigureOut">
              <a:rPr lang="en-US" smtClean="0"/>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4027949559"/>
      </p:ext>
    </p:extLst>
  </p:cSld>
  <p:clrMapOvr>
    <a:masterClrMapping/>
  </p:clrMapOvr>
  <p:transition spd="slow" advTm="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0629D3-AFAF-4EB6-A8A0-57C1A9897983}" type="datetimeFigureOut">
              <a:rPr lang="en-US" smtClean="0"/>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2245358732"/>
      </p:ext>
    </p:extLst>
  </p:cSld>
  <p:clrMapOvr>
    <a:masterClrMapping/>
  </p:clrMapOvr>
  <p:transition spd="slow" advTm="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0629D3-AFAF-4EB6-A8A0-57C1A9897983}" type="datetimeFigureOut">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1258227219"/>
      </p:ext>
    </p:extLst>
  </p:cSld>
  <p:clrMapOvr>
    <a:masterClrMapping/>
  </p:clrMapOvr>
  <p:transition spd="slow" advTm="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0629D3-AFAF-4EB6-A8A0-57C1A9897983}" type="datetimeFigureOut">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141108263"/>
      </p:ext>
    </p:extLst>
  </p:cSld>
  <p:clrMapOvr>
    <a:masterClrMapping/>
  </p:clrMapOvr>
  <p:transition spd="slow" advTm="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0629D3-AFAF-4EB6-A8A0-57C1A9897983}"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3190935043"/>
      </p:ext>
    </p:extLst>
  </p:cSld>
  <p:clrMapOvr>
    <a:masterClrMapping/>
  </p:clrMapOvr>
  <p:transition spd="slow" advTm="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0629D3-AFAF-4EB6-A8A0-57C1A9897983}"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D63410-7D1E-4CBF-967B-4187A1AF1038}" type="slidenum">
              <a:rPr lang="en-US" smtClean="0"/>
              <a:t>‹#›</a:t>
            </a:fld>
            <a:endParaRPr lang="en-US"/>
          </a:p>
        </p:txBody>
      </p:sp>
    </p:spTree>
    <p:extLst>
      <p:ext uri="{BB962C8B-B14F-4D97-AF65-F5344CB8AC3E}">
        <p14:creationId xmlns:p14="http://schemas.microsoft.com/office/powerpoint/2010/main" val="3573691423"/>
      </p:ext>
    </p:extLst>
  </p:cSld>
  <p:clrMapOvr>
    <a:masterClrMapping/>
  </p:clrMapOvr>
  <p:transition spd="slow" advTm="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629D3-AFAF-4EB6-A8A0-57C1A9897983}" type="datetimeFigureOut">
              <a:rPr lang="en-US" smtClean="0"/>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D63410-7D1E-4CBF-967B-4187A1AF1038}" type="slidenum">
              <a:rPr lang="en-US" smtClean="0"/>
              <a:t>‹#›</a:t>
            </a:fld>
            <a:endParaRPr lang="en-US"/>
          </a:p>
        </p:txBody>
      </p:sp>
    </p:spTree>
    <p:extLst>
      <p:ext uri="{BB962C8B-B14F-4D97-AF65-F5344CB8AC3E}">
        <p14:creationId xmlns:p14="http://schemas.microsoft.com/office/powerpoint/2010/main" val="125783108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5000">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slammindixie.com/media.html" TargetMode="External"/><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ww.youtube.com/watch?v=Zgu-jY7oZqc" TargetMode="External"/><Relationship Id="rId5" Type="http://schemas.openxmlformats.org/officeDocument/2006/relationships/image" Target="../media/image9.png"/><Relationship Id="rId4" Type="http://schemas.openxmlformats.org/officeDocument/2006/relationships/hyperlink" Target="http://www.youtube.com/user/OfficialSlamminDixi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slammindixie.com/media.html" TargetMode="External"/><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ww.youtube.com/watch?v=NvLLte6f7vA" TargetMode="External"/><Relationship Id="rId5" Type="http://schemas.openxmlformats.org/officeDocument/2006/relationships/image" Target="../media/image9.png"/><Relationship Id="rId4" Type="http://schemas.openxmlformats.org/officeDocument/2006/relationships/hyperlink" Target="http://www.youtube.com/user/OfficialSlamminDixi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facebook.com/pages/Slammin-Dixie/159180850773208" TargetMode="External"/><Relationship Id="rId7" Type="http://schemas.openxmlformats.org/officeDocument/2006/relationships/hyperlink" Target="https://www.youtube.com/channel/UCqWqBJnMPgNd_VTYQQyYlhg"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hyperlink" Target="https://twitter.com/slammindixie" TargetMode="External"/><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hyperlink" Target="http://www.reverbnation.com/slammindix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925" y="1600200"/>
            <a:ext cx="7802563" cy="234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0" y="6008132"/>
            <a:ext cx="6324600" cy="369332"/>
          </a:xfrm>
          <a:prstGeom prst="rect">
            <a:avLst/>
          </a:prstGeom>
          <a:noFill/>
        </p:spPr>
        <p:txBody>
          <a:bodyPr wrap="square" rtlCol="0">
            <a:spAutoFit/>
          </a:bodyPr>
          <a:lstStyle/>
          <a:p>
            <a:pPr algn="ctr"/>
            <a:r>
              <a:rPr lang="en-US" dirty="0" smtClean="0">
                <a:solidFill>
                  <a:schemeClr val="tx1">
                    <a:lumMod val="85000"/>
                  </a:schemeClr>
                </a:solidFill>
              </a:rPr>
              <a:t>www.slammindixie.com</a:t>
            </a:r>
            <a:endParaRPr lang="en-US" dirty="0">
              <a:solidFill>
                <a:schemeClr val="tx1">
                  <a:lumMod val="85000"/>
                </a:schemeClr>
              </a:solidFill>
            </a:endParaRPr>
          </a:p>
        </p:txBody>
      </p:sp>
    </p:spTree>
    <p:extLst>
      <p:ext uri="{BB962C8B-B14F-4D97-AF65-F5344CB8AC3E}">
        <p14:creationId xmlns:p14="http://schemas.microsoft.com/office/powerpoint/2010/main" val="23944956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057400"/>
            <a:ext cx="3497263" cy="3693319"/>
          </a:xfrm>
          <a:prstGeom prst="rect">
            <a:avLst/>
          </a:prstGeom>
          <a:noFill/>
        </p:spPr>
        <p:txBody>
          <a:bodyPr wrap="square" rtlCol="0">
            <a:spAutoFit/>
          </a:bodyPr>
          <a:lstStyle/>
          <a:p>
            <a:r>
              <a:rPr lang="en-US" b="1" dirty="0" smtClean="0"/>
              <a:t>Slammin Dixie </a:t>
            </a:r>
            <a:r>
              <a:rPr lang="en-US" dirty="0" smtClean="0"/>
              <a:t>is a Country/Party Band based in Eastern North Carolina. Their catchy songs have the crowd singing at every show. Slammin Dixie plays a mix of new and classic country hits as well as some 80’s pop. With over 8 years of experience with local festivals, charity benefits, weddings, bike rallies, and club performances, Slammin Dixie is a band that will be long remembered around Eastern North Carolina.</a:t>
            </a:r>
            <a:endParaRPr lang="en-US"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14264"/>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240" y="2093119"/>
            <a:ext cx="4584560" cy="3393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1561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3400" y="2590800"/>
            <a:ext cx="3810000" cy="2769989"/>
          </a:xfrm>
          <a:prstGeom prst="rect">
            <a:avLst/>
          </a:prstGeom>
          <a:noFill/>
        </p:spPr>
        <p:txBody>
          <a:bodyPr wrap="square" rtlCol="0">
            <a:spAutoFit/>
          </a:bodyPr>
          <a:lstStyle/>
          <a:p>
            <a:r>
              <a:rPr lang="en-US" b="1" dirty="0" smtClean="0"/>
              <a:t>Rachel Reeves Ray </a:t>
            </a:r>
            <a:r>
              <a:rPr lang="en-US" dirty="0" smtClean="0"/>
              <a:t>is the lead singer for Slammin Dixie. Her powerful vocals are the cornerstone of the band. Years of experience on stage have gotten the attention of many aspiring, young vocalists. Her diversity in vocal performance ranges from 80’s Pop to Sad Country Songs. </a:t>
            </a:r>
          </a:p>
          <a:p>
            <a:endParaRPr lang="en-US" dirty="0"/>
          </a:p>
          <a:p>
            <a:r>
              <a:rPr lang="en-US" sz="1200" dirty="0" err="1" smtClean="0"/>
              <a:t>Racel</a:t>
            </a:r>
            <a:r>
              <a:rPr lang="en-US" sz="1200" dirty="0" smtClean="0"/>
              <a:t> Reeves Ray, Swansboro NC</a:t>
            </a:r>
            <a:endParaRPr lang="en-US" sz="1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590800"/>
            <a:ext cx="28956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261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147996" y="2667000"/>
            <a:ext cx="3810000" cy="2492990"/>
          </a:xfrm>
          <a:prstGeom prst="rect">
            <a:avLst/>
          </a:prstGeom>
          <a:noFill/>
        </p:spPr>
        <p:txBody>
          <a:bodyPr wrap="square" rtlCol="0">
            <a:spAutoFit/>
          </a:bodyPr>
          <a:lstStyle/>
          <a:p>
            <a:r>
              <a:rPr lang="en-US" b="1" dirty="0" smtClean="0"/>
              <a:t>Tony Bello </a:t>
            </a:r>
            <a:r>
              <a:rPr lang="en-US" dirty="0" smtClean="0"/>
              <a:t>is the bass player and one of the founding members of Slammin Dixie. He has over 25 years experience with regional live music performances across the Eastern US. His diversity with many forms of music influence the signature sound of the band</a:t>
            </a:r>
          </a:p>
          <a:p>
            <a:endParaRPr lang="en-US" dirty="0"/>
          </a:p>
          <a:p>
            <a:pPr algn="r"/>
            <a:r>
              <a:rPr lang="en-US" sz="1200" dirty="0" smtClean="0"/>
              <a:t>Tony Bello, Goldsboro NC</a:t>
            </a:r>
            <a:endParaRPr lang="en-US" sz="1200" dirty="0"/>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941058"/>
            <a:ext cx="2819400" cy="424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5271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495800" y="2654174"/>
            <a:ext cx="3810000" cy="3323987"/>
          </a:xfrm>
          <a:prstGeom prst="rect">
            <a:avLst/>
          </a:prstGeom>
          <a:noFill/>
        </p:spPr>
        <p:txBody>
          <a:bodyPr wrap="square" rtlCol="0">
            <a:spAutoFit/>
          </a:bodyPr>
          <a:lstStyle/>
          <a:p>
            <a:r>
              <a:rPr lang="en-US" b="1" dirty="0" smtClean="0"/>
              <a:t>Johnny Howard </a:t>
            </a:r>
            <a:r>
              <a:rPr lang="en-US" dirty="0" smtClean="0"/>
              <a:t>is the lead guitar player and one of the founding members of Slammin Dixie. He has over 15 years experience with live country music performances across Eastern NC. His songwriting ability shines through many Slammin Dixie originals. His skilled lead ability takes notice from the best guitar players from all genre's.</a:t>
            </a:r>
          </a:p>
          <a:p>
            <a:endParaRPr lang="en-US" dirty="0"/>
          </a:p>
          <a:p>
            <a:pPr algn="r"/>
            <a:r>
              <a:rPr lang="en-US" sz="1200" dirty="0" smtClean="0"/>
              <a:t>Johnny Howard, Newport NC</a:t>
            </a:r>
            <a:endParaRPr lang="en-US" sz="12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057401"/>
            <a:ext cx="2827543"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425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495800" y="2654174"/>
            <a:ext cx="3810000" cy="2769989"/>
          </a:xfrm>
          <a:prstGeom prst="rect">
            <a:avLst/>
          </a:prstGeom>
          <a:noFill/>
        </p:spPr>
        <p:txBody>
          <a:bodyPr wrap="square" rtlCol="0">
            <a:spAutoFit/>
          </a:bodyPr>
          <a:lstStyle/>
          <a:p>
            <a:r>
              <a:rPr lang="en-US" b="1" dirty="0" smtClean="0"/>
              <a:t>Danny Taylor </a:t>
            </a:r>
            <a:r>
              <a:rPr lang="en-US" dirty="0" smtClean="0"/>
              <a:t>is the rhythm guitar player of Slammin Dixie. He is very diverse with different musical styles and has strong country roots. His ability with song-writing arrangement is uncanny and he has a major influence in Slammin Dixie original music composition and production.  </a:t>
            </a:r>
          </a:p>
          <a:p>
            <a:endParaRPr lang="en-US" dirty="0"/>
          </a:p>
          <a:p>
            <a:pPr algn="r"/>
            <a:r>
              <a:rPr lang="en-US" sz="1200" dirty="0" smtClean="0"/>
              <a:t>Danny Taylor, Newport NC</a:t>
            </a:r>
            <a:endParaRPr lang="en-US" sz="1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048831"/>
            <a:ext cx="2991324" cy="4257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117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46911" y="2752253"/>
            <a:ext cx="3810000" cy="2769989"/>
          </a:xfrm>
          <a:prstGeom prst="rect">
            <a:avLst/>
          </a:prstGeom>
          <a:noFill/>
        </p:spPr>
        <p:txBody>
          <a:bodyPr wrap="square" rtlCol="0">
            <a:spAutoFit/>
          </a:bodyPr>
          <a:lstStyle/>
          <a:p>
            <a:r>
              <a:rPr lang="en-US" b="1" dirty="0" smtClean="0"/>
              <a:t>Larry Arnold </a:t>
            </a:r>
            <a:r>
              <a:rPr lang="en-US" dirty="0" smtClean="0"/>
              <a:t>is the drummer of Slammin Dixie. He is also an accomplished vocalist with distinct country influences. His legacy with live country music is evident within his family history. Larry is the backbone of Slammin Dixie and is the trigger for the unique sound of the band.</a:t>
            </a:r>
          </a:p>
          <a:p>
            <a:endParaRPr lang="en-US" dirty="0"/>
          </a:p>
          <a:p>
            <a:r>
              <a:rPr lang="en-US" sz="1200" dirty="0" smtClean="0"/>
              <a:t>Larry Arnold, Newport NC</a:t>
            </a:r>
            <a:endParaRPr lang="en-US" sz="12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286000"/>
            <a:ext cx="2563822"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95934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152650" y="5181600"/>
            <a:ext cx="4876800" cy="584775"/>
          </a:xfrm>
          <a:prstGeom prst="rect">
            <a:avLst/>
          </a:prstGeom>
          <a:noFill/>
        </p:spPr>
        <p:txBody>
          <a:bodyPr wrap="square" rtlCol="0">
            <a:spAutoFit/>
          </a:bodyPr>
          <a:lstStyle/>
          <a:p>
            <a:pPr algn="ctr"/>
            <a:r>
              <a:rPr lang="en-US" sz="1600" dirty="0" smtClean="0">
                <a:solidFill>
                  <a:schemeClr val="bg1">
                    <a:lumMod val="65000"/>
                    <a:lumOff val="35000"/>
                  </a:schemeClr>
                </a:solidFill>
              </a:rPr>
              <a:t>More Slammin Dixie media available:</a:t>
            </a:r>
          </a:p>
          <a:p>
            <a:pPr algn="ctr"/>
            <a:r>
              <a:rPr lang="en-US" sz="1600" dirty="0" smtClean="0">
                <a:solidFill>
                  <a:schemeClr val="bg1">
                    <a:lumMod val="65000"/>
                    <a:lumOff val="35000"/>
                  </a:schemeClr>
                </a:solidFill>
              </a:rPr>
              <a:t> </a:t>
            </a:r>
            <a:r>
              <a:rPr lang="en-US" sz="1600" dirty="0" smtClean="0">
                <a:solidFill>
                  <a:schemeClr val="bg1">
                    <a:lumMod val="65000"/>
                    <a:lumOff val="35000"/>
                  </a:schemeClr>
                </a:solidFill>
                <a:hlinkClick r:id="rId3"/>
              </a:rPr>
              <a:t>http://www.slammindixie.com</a:t>
            </a:r>
            <a:endParaRPr lang="en-US" sz="1600" dirty="0">
              <a:solidFill>
                <a:schemeClr val="bg1">
                  <a:lumMod val="65000"/>
                  <a:lumOff val="35000"/>
                </a:schemeClr>
              </a:solidFill>
            </a:endParaRPr>
          </a:p>
        </p:txBody>
      </p:sp>
      <p:sp>
        <p:nvSpPr>
          <p:cNvPr id="11" name="TextBox 10"/>
          <p:cNvSpPr txBox="1"/>
          <p:nvPr/>
        </p:nvSpPr>
        <p:spPr>
          <a:xfrm>
            <a:off x="304800" y="1295400"/>
            <a:ext cx="1094892" cy="369332"/>
          </a:xfrm>
          <a:prstGeom prst="rect">
            <a:avLst/>
          </a:prstGeom>
          <a:noFill/>
        </p:spPr>
        <p:txBody>
          <a:bodyPr wrap="square" rtlCol="0">
            <a:spAutoFit/>
          </a:bodyPr>
          <a:lstStyle/>
          <a:p>
            <a:pPr algn="r"/>
            <a:r>
              <a:rPr lang="en-US" b="1" dirty="0" smtClean="0">
                <a:solidFill>
                  <a:srgbClr val="C00000"/>
                </a:solidFill>
              </a:rPr>
              <a:t>Videos</a:t>
            </a:r>
            <a:endParaRPr lang="en-US" b="1" dirty="0">
              <a:solidFill>
                <a:srgbClr val="C00000"/>
              </a:solidFill>
            </a:endParaRPr>
          </a:p>
        </p:txBody>
      </p:sp>
      <p:pic>
        <p:nvPicPr>
          <p:cNvPr id="13" name="Picture 12">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275" y="1295400"/>
            <a:ext cx="317460" cy="317460"/>
          </a:xfrm>
          <a:prstGeom prst="rect">
            <a:avLst/>
          </a:prstGeom>
        </p:spPr>
      </p:pic>
      <p:sp>
        <p:nvSpPr>
          <p:cNvPr id="17" name="TextBox 16"/>
          <p:cNvSpPr txBox="1"/>
          <p:nvPr/>
        </p:nvSpPr>
        <p:spPr>
          <a:xfrm>
            <a:off x="165060" y="4212016"/>
            <a:ext cx="1457325" cy="738664"/>
          </a:xfrm>
          <a:prstGeom prst="rect">
            <a:avLst/>
          </a:prstGeom>
          <a:noFill/>
        </p:spPr>
        <p:txBody>
          <a:bodyPr wrap="square" rtlCol="0">
            <a:spAutoFit/>
          </a:bodyPr>
          <a:lstStyle/>
          <a:p>
            <a:pPr algn="ctr"/>
            <a:r>
              <a:rPr lang="en-US" sz="1400" dirty="0" smtClean="0"/>
              <a:t>Slammin Dixie</a:t>
            </a:r>
          </a:p>
          <a:p>
            <a:pPr algn="ctr"/>
            <a:r>
              <a:rPr lang="en-US" sz="1400" dirty="0" smtClean="0"/>
              <a:t>Country Promo</a:t>
            </a:r>
          </a:p>
          <a:p>
            <a:pPr algn="ctr"/>
            <a:r>
              <a:rPr lang="en-US" sz="1400" dirty="0" smtClean="0"/>
              <a:t>2014</a:t>
            </a:r>
            <a:endParaRPr lang="en-US" sz="1400" dirty="0"/>
          </a:p>
        </p:txBody>
      </p:sp>
      <p:pic>
        <p:nvPicPr>
          <p:cNvPr id="8" name="Picture 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2650" y="2028019"/>
            <a:ext cx="4876800" cy="2922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171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133600" y="5209311"/>
            <a:ext cx="4876800" cy="584775"/>
          </a:xfrm>
          <a:prstGeom prst="rect">
            <a:avLst/>
          </a:prstGeom>
          <a:noFill/>
        </p:spPr>
        <p:txBody>
          <a:bodyPr wrap="square" rtlCol="0">
            <a:spAutoFit/>
          </a:bodyPr>
          <a:lstStyle/>
          <a:p>
            <a:pPr algn="ctr"/>
            <a:r>
              <a:rPr lang="en-US" sz="1600" dirty="0" smtClean="0">
                <a:solidFill>
                  <a:schemeClr val="bg1">
                    <a:lumMod val="65000"/>
                    <a:lumOff val="35000"/>
                  </a:schemeClr>
                </a:solidFill>
              </a:rPr>
              <a:t>More Slammin Dixie media available:</a:t>
            </a:r>
          </a:p>
          <a:p>
            <a:pPr algn="ctr"/>
            <a:r>
              <a:rPr lang="en-US" sz="1600" dirty="0" smtClean="0">
                <a:solidFill>
                  <a:schemeClr val="bg1">
                    <a:lumMod val="65000"/>
                    <a:lumOff val="35000"/>
                  </a:schemeClr>
                </a:solidFill>
              </a:rPr>
              <a:t> </a:t>
            </a:r>
            <a:r>
              <a:rPr lang="en-US" sz="1600" dirty="0" smtClean="0">
                <a:solidFill>
                  <a:schemeClr val="bg1">
                    <a:lumMod val="65000"/>
                    <a:lumOff val="35000"/>
                  </a:schemeClr>
                </a:solidFill>
                <a:hlinkClick r:id="rId3"/>
              </a:rPr>
              <a:t>http://www.slammindixie.com</a:t>
            </a:r>
            <a:endParaRPr lang="en-US" sz="1600" dirty="0">
              <a:solidFill>
                <a:schemeClr val="bg1">
                  <a:lumMod val="65000"/>
                  <a:lumOff val="35000"/>
                </a:schemeClr>
              </a:solidFill>
            </a:endParaRPr>
          </a:p>
        </p:txBody>
      </p:sp>
      <p:sp>
        <p:nvSpPr>
          <p:cNvPr id="11" name="TextBox 10"/>
          <p:cNvSpPr txBox="1"/>
          <p:nvPr/>
        </p:nvSpPr>
        <p:spPr>
          <a:xfrm>
            <a:off x="304800" y="1295400"/>
            <a:ext cx="1094892" cy="369332"/>
          </a:xfrm>
          <a:prstGeom prst="rect">
            <a:avLst/>
          </a:prstGeom>
          <a:noFill/>
        </p:spPr>
        <p:txBody>
          <a:bodyPr wrap="square" rtlCol="0">
            <a:spAutoFit/>
          </a:bodyPr>
          <a:lstStyle/>
          <a:p>
            <a:pPr algn="r"/>
            <a:r>
              <a:rPr lang="en-US" b="1" dirty="0" smtClean="0">
                <a:solidFill>
                  <a:srgbClr val="C00000"/>
                </a:solidFill>
              </a:rPr>
              <a:t>Videos</a:t>
            </a:r>
            <a:endParaRPr lang="en-US" b="1" dirty="0">
              <a:solidFill>
                <a:srgbClr val="C00000"/>
              </a:solidFill>
            </a:endParaRPr>
          </a:p>
        </p:txBody>
      </p:sp>
      <p:pic>
        <p:nvPicPr>
          <p:cNvPr id="13" name="Picture 12">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275" y="1295400"/>
            <a:ext cx="317460" cy="317460"/>
          </a:xfrm>
          <a:prstGeom prst="rect">
            <a:avLst/>
          </a:prstGeom>
        </p:spPr>
      </p:pic>
      <p:sp>
        <p:nvSpPr>
          <p:cNvPr id="17" name="TextBox 16"/>
          <p:cNvSpPr txBox="1"/>
          <p:nvPr/>
        </p:nvSpPr>
        <p:spPr>
          <a:xfrm>
            <a:off x="174585" y="4001990"/>
            <a:ext cx="1457325" cy="738664"/>
          </a:xfrm>
          <a:prstGeom prst="rect">
            <a:avLst/>
          </a:prstGeom>
          <a:noFill/>
        </p:spPr>
        <p:txBody>
          <a:bodyPr wrap="square" rtlCol="0">
            <a:spAutoFit/>
          </a:bodyPr>
          <a:lstStyle/>
          <a:p>
            <a:pPr algn="ctr"/>
            <a:r>
              <a:rPr lang="en-US" sz="1400" dirty="0" smtClean="0"/>
              <a:t>Slammin Dixie</a:t>
            </a:r>
          </a:p>
          <a:p>
            <a:pPr algn="ctr"/>
            <a:r>
              <a:rPr lang="en-US" sz="1400" dirty="0" smtClean="0"/>
              <a:t>80’s Promo</a:t>
            </a:r>
          </a:p>
          <a:p>
            <a:pPr algn="ctr"/>
            <a:r>
              <a:rPr lang="en-US" sz="1400" dirty="0" smtClean="0"/>
              <a:t>2014</a:t>
            </a:r>
            <a:endParaRPr lang="en-US" sz="1400" dirty="0"/>
          </a:p>
        </p:txBody>
      </p:sp>
      <p:pic>
        <p:nvPicPr>
          <p:cNvPr id="1027" name="Picture 3">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62175" y="2057400"/>
            <a:ext cx="4619625" cy="2766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68059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449017" y="2101334"/>
            <a:ext cx="2189783" cy="369332"/>
          </a:xfrm>
          <a:prstGeom prst="rect">
            <a:avLst/>
          </a:prstGeom>
          <a:noFill/>
        </p:spPr>
        <p:txBody>
          <a:bodyPr wrap="square" rtlCol="0">
            <a:spAutoFit/>
          </a:bodyPr>
          <a:lstStyle/>
          <a:p>
            <a:pPr algn="ctr"/>
            <a:r>
              <a:rPr lang="en-US" b="1" dirty="0" smtClean="0">
                <a:solidFill>
                  <a:srgbClr val="C00000"/>
                </a:solidFill>
              </a:rPr>
              <a:t>Set List</a:t>
            </a:r>
            <a:endParaRPr lang="en-US" b="1" dirty="0">
              <a:solidFill>
                <a:srgbClr val="C00000"/>
              </a:solidFill>
            </a:endParaRPr>
          </a:p>
        </p:txBody>
      </p:sp>
      <p:sp>
        <p:nvSpPr>
          <p:cNvPr id="7" name="TextBox 6"/>
          <p:cNvSpPr txBox="1"/>
          <p:nvPr/>
        </p:nvSpPr>
        <p:spPr>
          <a:xfrm>
            <a:off x="457200" y="2590799"/>
            <a:ext cx="3789983" cy="4247317"/>
          </a:xfrm>
          <a:prstGeom prst="rect">
            <a:avLst/>
          </a:prstGeom>
          <a:noFill/>
        </p:spPr>
        <p:txBody>
          <a:bodyPr wrap="square" rtlCol="0">
            <a:spAutoFit/>
          </a:bodyPr>
          <a:lstStyle/>
          <a:p>
            <a:r>
              <a:rPr lang="en-US" sz="1000" dirty="0"/>
              <a:t>ALWAYS ALRIGHT		</a:t>
            </a:r>
            <a:r>
              <a:rPr lang="en-US" sz="1000" dirty="0" smtClean="0">
                <a:solidFill>
                  <a:schemeClr val="tx1">
                    <a:lumMod val="50000"/>
                  </a:schemeClr>
                </a:solidFill>
              </a:rPr>
              <a:t>Alabama </a:t>
            </a:r>
            <a:r>
              <a:rPr lang="en-US" sz="1000" dirty="0">
                <a:solidFill>
                  <a:schemeClr val="tx1">
                    <a:lumMod val="50000"/>
                  </a:schemeClr>
                </a:solidFill>
              </a:rPr>
              <a:t>Shakes</a:t>
            </a:r>
          </a:p>
          <a:p>
            <a:r>
              <a:rPr lang="en-US" sz="1000" dirty="0"/>
              <a:t>BETTER DIG TWO		</a:t>
            </a:r>
            <a:r>
              <a:rPr lang="en-US" sz="1000" dirty="0" smtClean="0">
                <a:solidFill>
                  <a:schemeClr val="tx1">
                    <a:lumMod val="50000"/>
                  </a:schemeClr>
                </a:solidFill>
              </a:rPr>
              <a:t>The </a:t>
            </a:r>
            <a:r>
              <a:rPr lang="en-US" sz="1000" dirty="0">
                <a:solidFill>
                  <a:schemeClr val="tx1">
                    <a:lumMod val="50000"/>
                  </a:schemeClr>
                </a:solidFill>
              </a:rPr>
              <a:t>Band Perry</a:t>
            </a:r>
          </a:p>
          <a:p>
            <a:r>
              <a:rPr lang="en-US" sz="1000" dirty="0"/>
              <a:t>BLUE MOON OF KENTUCKY	</a:t>
            </a:r>
            <a:r>
              <a:rPr lang="en-US" sz="1000" dirty="0" smtClean="0">
                <a:solidFill>
                  <a:schemeClr val="tx1">
                    <a:lumMod val="50000"/>
                  </a:schemeClr>
                </a:solidFill>
              </a:rPr>
              <a:t>Patsy </a:t>
            </a:r>
            <a:r>
              <a:rPr lang="en-US" sz="1000" dirty="0">
                <a:solidFill>
                  <a:schemeClr val="tx1">
                    <a:lumMod val="50000"/>
                  </a:schemeClr>
                </a:solidFill>
              </a:rPr>
              <a:t>Cline</a:t>
            </a:r>
          </a:p>
          <a:p>
            <a:r>
              <a:rPr lang="en-US" sz="1000" dirty="0"/>
              <a:t>THE BREEZE		</a:t>
            </a:r>
            <a:r>
              <a:rPr lang="en-US" sz="1000" dirty="0" err="1" smtClean="0">
                <a:solidFill>
                  <a:schemeClr val="tx1">
                    <a:lumMod val="50000"/>
                  </a:schemeClr>
                </a:solidFill>
              </a:rPr>
              <a:t>Lynyrd</a:t>
            </a:r>
            <a:r>
              <a:rPr lang="en-US" sz="1000" dirty="0" smtClean="0">
                <a:solidFill>
                  <a:schemeClr val="tx1">
                    <a:lumMod val="50000"/>
                  </a:schemeClr>
                </a:solidFill>
              </a:rPr>
              <a:t> </a:t>
            </a:r>
            <a:r>
              <a:rPr lang="en-US" sz="1000" dirty="0" err="1">
                <a:solidFill>
                  <a:schemeClr val="tx1">
                    <a:lumMod val="50000"/>
                  </a:schemeClr>
                </a:solidFill>
              </a:rPr>
              <a:t>Skynyrd</a:t>
            </a:r>
            <a:endParaRPr lang="en-US" sz="1000" dirty="0">
              <a:solidFill>
                <a:schemeClr val="tx1">
                  <a:lumMod val="50000"/>
                </a:schemeClr>
              </a:solidFill>
            </a:endParaRPr>
          </a:p>
          <a:p>
            <a:r>
              <a:rPr lang="en-US" sz="1000" dirty="0"/>
              <a:t>CHICKEN TRUCK		</a:t>
            </a:r>
            <a:r>
              <a:rPr lang="en-US" sz="1000" dirty="0" smtClean="0">
                <a:solidFill>
                  <a:schemeClr val="tx1">
                    <a:lumMod val="50000"/>
                  </a:schemeClr>
                </a:solidFill>
              </a:rPr>
              <a:t>John </a:t>
            </a:r>
            <a:r>
              <a:rPr lang="en-US" sz="1000" dirty="0">
                <a:solidFill>
                  <a:schemeClr val="tx1">
                    <a:lumMod val="50000"/>
                  </a:schemeClr>
                </a:solidFill>
              </a:rPr>
              <a:t>Anderson</a:t>
            </a:r>
          </a:p>
          <a:p>
            <a:r>
              <a:rPr lang="en-US" sz="1000" dirty="0"/>
              <a:t>COPPERHEAD ROAD	</a:t>
            </a:r>
            <a:r>
              <a:rPr lang="en-US" sz="1000" dirty="0" smtClean="0">
                <a:solidFill>
                  <a:schemeClr val="tx1">
                    <a:lumMod val="50000"/>
                  </a:schemeClr>
                </a:solidFill>
              </a:rPr>
              <a:t>Steve </a:t>
            </a:r>
            <a:r>
              <a:rPr lang="en-US" sz="1000" dirty="0">
                <a:solidFill>
                  <a:schemeClr val="tx1">
                    <a:lumMod val="50000"/>
                  </a:schemeClr>
                </a:solidFill>
              </a:rPr>
              <a:t>Earle</a:t>
            </a:r>
          </a:p>
          <a:p>
            <a:r>
              <a:rPr lang="en-US" sz="1000" dirty="0"/>
              <a:t>DON’T CLOSE YOUR EYES	</a:t>
            </a:r>
            <a:r>
              <a:rPr lang="en-US" sz="1000" dirty="0" smtClean="0">
                <a:solidFill>
                  <a:schemeClr val="tx1">
                    <a:lumMod val="50000"/>
                  </a:schemeClr>
                </a:solidFill>
              </a:rPr>
              <a:t>Keith </a:t>
            </a:r>
            <a:r>
              <a:rPr lang="en-US" sz="1000" dirty="0">
                <a:solidFill>
                  <a:schemeClr val="tx1">
                    <a:lumMod val="50000"/>
                  </a:schemeClr>
                </a:solidFill>
              </a:rPr>
              <a:t>Whitley</a:t>
            </a:r>
          </a:p>
          <a:p>
            <a:r>
              <a:rPr lang="en-US" sz="1000" dirty="0"/>
              <a:t>DON’T STOP BELIEVIN’	</a:t>
            </a:r>
            <a:r>
              <a:rPr lang="en-US" sz="1000" dirty="0" smtClean="0">
                <a:solidFill>
                  <a:schemeClr val="tx1">
                    <a:lumMod val="50000"/>
                  </a:schemeClr>
                </a:solidFill>
              </a:rPr>
              <a:t>Journey</a:t>
            </a:r>
            <a:endParaRPr lang="en-US" sz="1000" dirty="0">
              <a:solidFill>
                <a:schemeClr val="tx1">
                  <a:lumMod val="50000"/>
                </a:schemeClr>
              </a:solidFill>
            </a:endParaRPr>
          </a:p>
          <a:p>
            <a:r>
              <a:rPr lang="en-US" sz="1000" dirty="0"/>
              <a:t>DOWNTOWN		</a:t>
            </a:r>
            <a:r>
              <a:rPr lang="en-US" sz="1000" dirty="0" smtClean="0">
                <a:solidFill>
                  <a:schemeClr val="tx1">
                    <a:lumMod val="50000"/>
                  </a:schemeClr>
                </a:solidFill>
              </a:rPr>
              <a:t>Lady </a:t>
            </a:r>
            <a:r>
              <a:rPr lang="en-US" sz="1000" dirty="0">
                <a:solidFill>
                  <a:schemeClr val="tx1">
                    <a:lumMod val="50000"/>
                  </a:schemeClr>
                </a:solidFill>
              </a:rPr>
              <a:t>Antebellum</a:t>
            </a:r>
          </a:p>
          <a:p>
            <a:r>
              <a:rPr lang="en-US" sz="1000" dirty="0"/>
              <a:t>EYE OF THE TIGER	</a:t>
            </a:r>
            <a:r>
              <a:rPr lang="en-US" sz="1000" dirty="0" smtClean="0">
                <a:solidFill>
                  <a:schemeClr val="tx1">
                    <a:lumMod val="50000"/>
                  </a:schemeClr>
                </a:solidFill>
              </a:rPr>
              <a:t>Survivor</a:t>
            </a:r>
            <a:endParaRPr lang="en-US" sz="1000" dirty="0">
              <a:solidFill>
                <a:schemeClr val="tx1">
                  <a:lumMod val="50000"/>
                </a:schemeClr>
              </a:solidFill>
            </a:endParaRPr>
          </a:p>
          <a:p>
            <a:r>
              <a:rPr lang="en-US" sz="1000" dirty="0"/>
              <a:t>FAMILY TRADITION	</a:t>
            </a:r>
            <a:r>
              <a:rPr lang="en-US" sz="1000" dirty="0" smtClean="0">
                <a:solidFill>
                  <a:schemeClr val="tx1">
                    <a:lumMod val="50000"/>
                  </a:schemeClr>
                </a:solidFill>
              </a:rPr>
              <a:t>Hank </a:t>
            </a:r>
            <a:r>
              <a:rPr lang="en-US" sz="1000" dirty="0">
                <a:solidFill>
                  <a:schemeClr val="tx1">
                    <a:lumMod val="50000"/>
                  </a:schemeClr>
                </a:solidFill>
              </a:rPr>
              <a:t>Williams Jr</a:t>
            </a:r>
          </a:p>
          <a:p>
            <a:r>
              <a:rPr lang="en-US" sz="1000" dirty="0"/>
              <a:t>THE FIREMAN		</a:t>
            </a:r>
            <a:r>
              <a:rPr lang="en-US" sz="1000" dirty="0" smtClean="0">
                <a:solidFill>
                  <a:schemeClr val="tx1">
                    <a:lumMod val="50000"/>
                  </a:schemeClr>
                </a:solidFill>
              </a:rPr>
              <a:t>George </a:t>
            </a:r>
            <a:r>
              <a:rPr lang="en-US" sz="1000" dirty="0">
                <a:solidFill>
                  <a:schemeClr val="tx1">
                    <a:lumMod val="50000"/>
                  </a:schemeClr>
                </a:solidFill>
              </a:rPr>
              <a:t>Strait</a:t>
            </a:r>
          </a:p>
          <a:p>
            <a:r>
              <a:rPr lang="en-US" sz="1000" dirty="0"/>
              <a:t>FOLSOM PRISON BLUES	</a:t>
            </a:r>
            <a:r>
              <a:rPr lang="en-US" sz="1000" dirty="0" smtClean="0">
                <a:solidFill>
                  <a:schemeClr val="tx1">
                    <a:lumMod val="50000"/>
                  </a:schemeClr>
                </a:solidFill>
              </a:rPr>
              <a:t>Johnny </a:t>
            </a:r>
            <a:r>
              <a:rPr lang="en-US" sz="1000" dirty="0">
                <a:solidFill>
                  <a:schemeClr val="tx1">
                    <a:lumMod val="50000"/>
                  </a:schemeClr>
                </a:solidFill>
              </a:rPr>
              <a:t>Cash</a:t>
            </a:r>
          </a:p>
          <a:p>
            <a:r>
              <a:rPr lang="en-US" sz="1000" dirty="0"/>
              <a:t>GIVE ME ONE REASON	</a:t>
            </a:r>
            <a:r>
              <a:rPr lang="en-US" sz="1000" dirty="0" smtClean="0">
                <a:solidFill>
                  <a:schemeClr val="tx1">
                    <a:lumMod val="50000"/>
                  </a:schemeClr>
                </a:solidFill>
              </a:rPr>
              <a:t>Tracy </a:t>
            </a:r>
            <a:r>
              <a:rPr lang="en-US" sz="1000" dirty="0">
                <a:solidFill>
                  <a:schemeClr val="tx1">
                    <a:lumMod val="50000"/>
                  </a:schemeClr>
                </a:solidFill>
              </a:rPr>
              <a:t>Chapman</a:t>
            </a:r>
          </a:p>
          <a:p>
            <a:r>
              <a:rPr lang="en-US" sz="1000" dirty="0"/>
              <a:t>GOOD HEARTED WOMAN	</a:t>
            </a:r>
            <a:r>
              <a:rPr lang="en-US" sz="1000" dirty="0" smtClean="0">
                <a:solidFill>
                  <a:schemeClr val="tx1">
                    <a:lumMod val="50000"/>
                  </a:schemeClr>
                </a:solidFill>
              </a:rPr>
              <a:t>Waylon </a:t>
            </a:r>
            <a:r>
              <a:rPr lang="en-US" sz="1000" dirty="0">
                <a:solidFill>
                  <a:schemeClr val="tx1">
                    <a:lumMod val="50000"/>
                  </a:schemeClr>
                </a:solidFill>
              </a:rPr>
              <a:t>Jennings &amp; Willie Nelson</a:t>
            </a:r>
          </a:p>
          <a:p>
            <a:r>
              <a:rPr lang="en-US" sz="1000" dirty="0"/>
              <a:t>GOOD OL BOYS 		</a:t>
            </a:r>
            <a:r>
              <a:rPr lang="en-US" sz="1000" dirty="0" smtClean="0">
                <a:solidFill>
                  <a:schemeClr val="tx1">
                    <a:lumMod val="50000"/>
                  </a:schemeClr>
                </a:solidFill>
              </a:rPr>
              <a:t>Waylon </a:t>
            </a:r>
            <a:r>
              <a:rPr lang="en-US" sz="1000" dirty="0">
                <a:solidFill>
                  <a:schemeClr val="tx1">
                    <a:lumMod val="50000"/>
                  </a:schemeClr>
                </a:solidFill>
              </a:rPr>
              <a:t>Jennings</a:t>
            </a:r>
          </a:p>
          <a:p>
            <a:r>
              <a:rPr lang="en-US" sz="1000" dirty="0"/>
              <a:t>GUNPOWDER AND LEAD	</a:t>
            </a:r>
            <a:r>
              <a:rPr lang="en-US" sz="1000" dirty="0" smtClean="0">
                <a:solidFill>
                  <a:schemeClr val="tx1">
                    <a:lumMod val="50000"/>
                  </a:schemeClr>
                </a:solidFill>
              </a:rPr>
              <a:t>Miranda </a:t>
            </a:r>
            <a:r>
              <a:rPr lang="en-US" sz="1000" dirty="0">
                <a:solidFill>
                  <a:schemeClr val="tx1">
                    <a:lumMod val="50000"/>
                  </a:schemeClr>
                </a:solidFill>
              </a:rPr>
              <a:t>Lambert</a:t>
            </a:r>
          </a:p>
          <a:p>
            <a:r>
              <a:rPr lang="en-US" sz="1000" dirty="0"/>
              <a:t>HANK DONE IT THAT WAY	</a:t>
            </a:r>
            <a:r>
              <a:rPr lang="en-US" sz="1000" dirty="0" smtClean="0">
                <a:solidFill>
                  <a:schemeClr val="tx1">
                    <a:lumMod val="50000"/>
                  </a:schemeClr>
                </a:solidFill>
              </a:rPr>
              <a:t>Waylon </a:t>
            </a:r>
            <a:r>
              <a:rPr lang="en-US" sz="1000" dirty="0">
                <a:solidFill>
                  <a:schemeClr val="tx1">
                    <a:lumMod val="50000"/>
                  </a:schemeClr>
                </a:solidFill>
              </a:rPr>
              <a:t>Jennings</a:t>
            </a:r>
          </a:p>
          <a:p>
            <a:r>
              <a:rPr lang="en-US" sz="1000" dirty="0"/>
              <a:t>HELP ME MAKE IT </a:t>
            </a:r>
            <a:r>
              <a:rPr lang="en-US" sz="1000" dirty="0" smtClean="0"/>
              <a:t> THRU NIGHT</a:t>
            </a:r>
            <a:r>
              <a:rPr lang="en-US" sz="1000" dirty="0"/>
              <a:t>	</a:t>
            </a:r>
            <a:r>
              <a:rPr lang="en-US" sz="1000" dirty="0" err="1" smtClean="0">
                <a:solidFill>
                  <a:schemeClr val="tx1">
                    <a:lumMod val="50000"/>
                  </a:schemeClr>
                </a:solidFill>
              </a:rPr>
              <a:t>Sammi</a:t>
            </a:r>
            <a:r>
              <a:rPr lang="en-US" sz="1000" dirty="0" smtClean="0">
                <a:solidFill>
                  <a:schemeClr val="tx1">
                    <a:lumMod val="50000"/>
                  </a:schemeClr>
                </a:solidFill>
              </a:rPr>
              <a:t> </a:t>
            </a:r>
            <a:r>
              <a:rPr lang="en-US" sz="1000" dirty="0">
                <a:solidFill>
                  <a:schemeClr val="tx1">
                    <a:lumMod val="50000"/>
                  </a:schemeClr>
                </a:solidFill>
              </a:rPr>
              <a:t>Smith</a:t>
            </a:r>
          </a:p>
          <a:p>
            <a:r>
              <a:rPr lang="en-US" sz="1000" dirty="0"/>
              <a:t>HONKY TONK WOMEN	</a:t>
            </a:r>
            <a:r>
              <a:rPr lang="en-US" sz="1000" dirty="0" smtClean="0">
                <a:solidFill>
                  <a:schemeClr val="tx1">
                    <a:lumMod val="50000"/>
                  </a:schemeClr>
                </a:solidFill>
              </a:rPr>
              <a:t>The </a:t>
            </a:r>
            <a:r>
              <a:rPr lang="en-US" sz="1000" dirty="0">
                <a:solidFill>
                  <a:schemeClr val="tx1">
                    <a:lumMod val="50000"/>
                  </a:schemeClr>
                </a:solidFill>
              </a:rPr>
              <a:t>Rolling Stones</a:t>
            </a:r>
          </a:p>
          <a:p>
            <a:r>
              <a:rPr lang="en-US" sz="1000" dirty="0"/>
              <a:t>HE STOPPED LOVING HER TODAY	</a:t>
            </a:r>
            <a:r>
              <a:rPr lang="en-US" sz="1000" dirty="0" smtClean="0">
                <a:solidFill>
                  <a:schemeClr val="tx1">
                    <a:lumMod val="50000"/>
                  </a:schemeClr>
                </a:solidFill>
              </a:rPr>
              <a:t>George </a:t>
            </a:r>
            <a:r>
              <a:rPr lang="en-US" sz="1000" dirty="0">
                <a:solidFill>
                  <a:schemeClr val="tx1">
                    <a:lumMod val="50000"/>
                  </a:schemeClr>
                </a:solidFill>
              </a:rPr>
              <a:t>Jones</a:t>
            </a:r>
          </a:p>
          <a:p>
            <a:r>
              <a:rPr lang="en-US" sz="1000" dirty="0"/>
              <a:t>HELL ON HEELS		</a:t>
            </a:r>
            <a:r>
              <a:rPr lang="en-US" sz="1000" dirty="0" smtClean="0">
                <a:solidFill>
                  <a:schemeClr val="tx1">
                    <a:lumMod val="50000"/>
                  </a:schemeClr>
                </a:solidFill>
              </a:rPr>
              <a:t>Pistol </a:t>
            </a:r>
            <a:r>
              <a:rPr lang="en-US" sz="1000" dirty="0" err="1">
                <a:solidFill>
                  <a:schemeClr val="tx1">
                    <a:lumMod val="50000"/>
                  </a:schemeClr>
                </a:solidFill>
              </a:rPr>
              <a:t>Annies</a:t>
            </a:r>
            <a:endParaRPr lang="en-US" sz="1000" dirty="0">
              <a:solidFill>
                <a:schemeClr val="tx1">
                  <a:lumMod val="50000"/>
                </a:schemeClr>
              </a:solidFill>
            </a:endParaRPr>
          </a:p>
          <a:p>
            <a:r>
              <a:rPr lang="en-US" sz="1000" dirty="0"/>
              <a:t>HIT ME WITH YOUR BEST SHOT	</a:t>
            </a:r>
            <a:r>
              <a:rPr lang="en-US" sz="1000" dirty="0" smtClean="0">
                <a:solidFill>
                  <a:schemeClr val="tx1">
                    <a:lumMod val="50000"/>
                  </a:schemeClr>
                </a:solidFill>
              </a:rPr>
              <a:t>Pat </a:t>
            </a:r>
            <a:r>
              <a:rPr lang="en-US" sz="1000" dirty="0" err="1">
                <a:solidFill>
                  <a:schemeClr val="tx1">
                    <a:lumMod val="50000"/>
                  </a:schemeClr>
                </a:solidFill>
              </a:rPr>
              <a:t>Benatar</a:t>
            </a:r>
            <a:endParaRPr lang="en-US" sz="1000" dirty="0">
              <a:solidFill>
                <a:schemeClr val="tx1">
                  <a:lumMod val="50000"/>
                </a:schemeClr>
              </a:solidFill>
            </a:endParaRPr>
          </a:p>
          <a:p>
            <a:r>
              <a:rPr lang="en-US" sz="1000" dirty="0"/>
              <a:t>KEEP YER HANDS TO YOURSELF	</a:t>
            </a:r>
            <a:r>
              <a:rPr lang="en-US" sz="1000" dirty="0" smtClean="0">
                <a:solidFill>
                  <a:schemeClr val="tx1">
                    <a:lumMod val="50000"/>
                  </a:schemeClr>
                </a:solidFill>
              </a:rPr>
              <a:t>Georgia </a:t>
            </a:r>
            <a:r>
              <a:rPr lang="en-US" sz="1000" dirty="0">
                <a:solidFill>
                  <a:schemeClr val="tx1">
                    <a:lumMod val="50000"/>
                  </a:schemeClr>
                </a:solidFill>
              </a:rPr>
              <a:t>Satellites </a:t>
            </a:r>
          </a:p>
          <a:p>
            <a:r>
              <a:rPr lang="en-US" sz="1000" dirty="0"/>
              <a:t>LONG HAIRED COUNTRY BOY	</a:t>
            </a:r>
            <a:r>
              <a:rPr lang="en-US" sz="1000" dirty="0" smtClean="0">
                <a:solidFill>
                  <a:schemeClr val="tx1">
                    <a:lumMod val="50000"/>
                  </a:schemeClr>
                </a:solidFill>
              </a:rPr>
              <a:t>Charlie </a:t>
            </a:r>
            <a:r>
              <a:rPr lang="en-US" sz="1000" dirty="0">
                <a:solidFill>
                  <a:schemeClr val="tx1">
                    <a:lumMod val="50000"/>
                  </a:schemeClr>
                </a:solidFill>
              </a:rPr>
              <a:t>Daniels Band</a:t>
            </a:r>
          </a:p>
          <a:p>
            <a:r>
              <a:rPr lang="en-US" sz="1000" dirty="0"/>
              <a:t>MAMA’S BROKEN HEART	</a:t>
            </a:r>
            <a:r>
              <a:rPr lang="en-US" sz="1000" dirty="0" smtClean="0">
                <a:solidFill>
                  <a:schemeClr val="tx1">
                    <a:lumMod val="50000"/>
                  </a:schemeClr>
                </a:solidFill>
              </a:rPr>
              <a:t>Miranda </a:t>
            </a:r>
            <a:r>
              <a:rPr lang="en-US" sz="1000" dirty="0">
                <a:solidFill>
                  <a:schemeClr val="tx1">
                    <a:lumMod val="50000"/>
                  </a:schemeClr>
                </a:solidFill>
              </a:rPr>
              <a:t>Lambert</a:t>
            </a:r>
          </a:p>
        </p:txBody>
      </p:sp>
      <p:sp>
        <p:nvSpPr>
          <p:cNvPr id="8" name="TextBox 7"/>
          <p:cNvSpPr txBox="1"/>
          <p:nvPr/>
        </p:nvSpPr>
        <p:spPr>
          <a:xfrm>
            <a:off x="5029200" y="2590800"/>
            <a:ext cx="3810000" cy="4093428"/>
          </a:xfrm>
          <a:prstGeom prst="rect">
            <a:avLst/>
          </a:prstGeom>
          <a:noFill/>
        </p:spPr>
        <p:txBody>
          <a:bodyPr wrap="square" rtlCol="0">
            <a:spAutoFit/>
          </a:bodyPr>
          <a:lstStyle/>
          <a:p>
            <a:r>
              <a:rPr lang="en-US" sz="1000" dirty="0"/>
              <a:t>MARGARITAVILLE		</a:t>
            </a:r>
            <a:r>
              <a:rPr lang="en-US" sz="1000" dirty="0" smtClean="0">
                <a:solidFill>
                  <a:schemeClr val="tx1">
                    <a:lumMod val="50000"/>
                  </a:schemeClr>
                </a:solidFill>
              </a:rPr>
              <a:t>Jimmy </a:t>
            </a:r>
            <a:r>
              <a:rPr lang="en-US" sz="1000" dirty="0">
                <a:solidFill>
                  <a:schemeClr val="tx1">
                    <a:lumMod val="50000"/>
                  </a:schemeClr>
                </a:solidFill>
              </a:rPr>
              <a:t>Buffet</a:t>
            </a:r>
          </a:p>
          <a:p>
            <a:r>
              <a:rPr lang="en-US" sz="1000" dirty="0"/>
              <a:t>MARY JANE’S LAST DANCE	</a:t>
            </a:r>
            <a:r>
              <a:rPr lang="en-US" sz="1000" dirty="0" smtClean="0">
                <a:solidFill>
                  <a:schemeClr val="tx1">
                    <a:lumMod val="50000"/>
                  </a:schemeClr>
                </a:solidFill>
              </a:rPr>
              <a:t>Tom </a:t>
            </a:r>
            <a:r>
              <a:rPr lang="en-US" sz="1000" dirty="0">
                <a:solidFill>
                  <a:schemeClr val="tx1">
                    <a:lumMod val="50000"/>
                  </a:schemeClr>
                </a:solidFill>
              </a:rPr>
              <a:t>Petty and the Heartbreakers</a:t>
            </a:r>
          </a:p>
          <a:p>
            <a:r>
              <a:rPr lang="en-US" sz="1000" dirty="0"/>
              <a:t>MUSTANG SALLY		</a:t>
            </a:r>
            <a:r>
              <a:rPr lang="en-US" sz="1000" dirty="0" smtClean="0">
                <a:solidFill>
                  <a:schemeClr val="tx1">
                    <a:lumMod val="50000"/>
                  </a:schemeClr>
                </a:solidFill>
              </a:rPr>
              <a:t>Wilson </a:t>
            </a:r>
            <a:r>
              <a:rPr lang="en-US" sz="1000" dirty="0">
                <a:solidFill>
                  <a:schemeClr val="tx1">
                    <a:lumMod val="50000"/>
                  </a:schemeClr>
                </a:solidFill>
              </a:rPr>
              <a:t>Pickett</a:t>
            </a:r>
          </a:p>
          <a:p>
            <a:r>
              <a:rPr lang="en-US" sz="1000" dirty="0"/>
              <a:t>NEON MOON		</a:t>
            </a:r>
            <a:r>
              <a:rPr lang="en-US" sz="1000" dirty="0" smtClean="0">
                <a:solidFill>
                  <a:schemeClr val="tx1">
                    <a:lumMod val="50000"/>
                  </a:schemeClr>
                </a:solidFill>
              </a:rPr>
              <a:t>Brooks </a:t>
            </a:r>
            <a:r>
              <a:rPr lang="en-US" sz="1000" dirty="0">
                <a:solidFill>
                  <a:schemeClr val="tx1">
                    <a:lumMod val="50000"/>
                  </a:schemeClr>
                </a:solidFill>
              </a:rPr>
              <a:t>&amp; Dunn</a:t>
            </a:r>
          </a:p>
          <a:p>
            <a:r>
              <a:rPr lang="en-US" sz="1000" dirty="0"/>
              <a:t>NEVER CALL ME BY MY NAME	</a:t>
            </a:r>
            <a:r>
              <a:rPr lang="en-US" sz="1000" dirty="0">
                <a:solidFill>
                  <a:schemeClr val="tx1">
                    <a:lumMod val="50000"/>
                  </a:schemeClr>
                </a:solidFill>
              </a:rPr>
              <a:t>David Alan Coe</a:t>
            </a:r>
          </a:p>
          <a:p>
            <a:r>
              <a:rPr lang="en-US" sz="1000" dirty="0"/>
              <a:t>OLD HABITS		</a:t>
            </a:r>
            <a:r>
              <a:rPr lang="en-US" sz="1000" dirty="0" smtClean="0">
                <a:solidFill>
                  <a:schemeClr val="tx1">
                    <a:lumMod val="50000"/>
                  </a:schemeClr>
                </a:solidFill>
              </a:rPr>
              <a:t>Hank </a:t>
            </a:r>
            <a:r>
              <a:rPr lang="en-US" sz="1000" dirty="0">
                <a:solidFill>
                  <a:schemeClr val="tx1">
                    <a:lumMod val="50000"/>
                  </a:schemeClr>
                </a:solidFill>
              </a:rPr>
              <a:t>Williams Jr</a:t>
            </a:r>
          </a:p>
          <a:p>
            <a:r>
              <a:rPr lang="en-US" sz="1000" dirty="0"/>
              <a:t>PONTOON		</a:t>
            </a:r>
            <a:r>
              <a:rPr lang="en-US" sz="1000" dirty="0" smtClean="0">
                <a:solidFill>
                  <a:schemeClr val="tx1">
                    <a:lumMod val="50000"/>
                  </a:schemeClr>
                </a:solidFill>
              </a:rPr>
              <a:t>Little </a:t>
            </a:r>
            <a:r>
              <a:rPr lang="en-US" sz="1000" dirty="0">
                <a:solidFill>
                  <a:schemeClr val="tx1">
                    <a:lumMod val="50000"/>
                  </a:schemeClr>
                </a:solidFill>
              </a:rPr>
              <a:t>Big Town</a:t>
            </a:r>
          </a:p>
          <a:p>
            <a:r>
              <a:rPr lang="en-US" sz="1000" dirty="0"/>
              <a:t>PRIDE AND JOY		</a:t>
            </a:r>
            <a:r>
              <a:rPr lang="en-US" sz="1000" dirty="0" smtClean="0">
                <a:solidFill>
                  <a:schemeClr val="tx1">
                    <a:lumMod val="50000"/>
                  </a:schemeClr>
                </a:solidFill>
              </a:rPr>
              <a:t>Stevie </a:t>
            </a:r>
            <a:r>
              <a:rPr lang="en-US" sz="1000" dirty="0">
                <a:solidFill>
                  <a:schemeClr val="tx1">
                    <a:lumMod val="50000"/>
                  </a:schemeClr>
                </a:solidFill>
              </a:rPr>
              <a:t>Ray Vaughn</a:t>
            </a:r>
          </a:p>
          <a:p>
            <a:r>
              <a:rPr lang="en-US" sz="1000" dirty="0"/>
              <a:t>PROUD MARY		</a:t>
            </a:r>
            <a:r>
              <a:rPr lang="en-US" sz="1000" dirty="0" smtClean="0">
                <a:solidFill>
                  <a:schemeClr val="tx1">
                    <a:lumMod val="50000"/>
                  </a:schemeClr>
                </a:solidFill>
              </a:rPr>
              <a:t>Tina </a:t>
            </a:r>
            <a:r>
              <a:rPr lang="en-US" sz="1000" dirty="0">
                <a:solidFill>
                  <a:schemeClr val="tx1">
                    <a:lumMod val="50000"/>
                  </a:schemeClr>
                </a:solidFill>
              </a:rPr>
              <a:t>Turner</a:t>
            </a:r>
          </a:p>
          <a:p>
            <a:r>
              <a:rPr lang="en-US" sz="1000" dirty="0"/>
              <a:t>RIGHT WHERE I NEED TO BE	</a:t>
            </a:r>
            <a:r>
              <a:rPr lang="en-US" sz="1000" dirty="0">
                <a:solidFill>
                  <a:schemeClr val="tx1">
                    <a:lumMod val="50000"/>
                  </a:schemeClr>
                </a:solidFill>
              </a:rPr>
              <a:t>Gary Allan</a:t>
            </a:r>
          </a:p>
          <a:p>
            <a:r>
              <a:rPr lang="en-US" sz="1000" dirty="0"/>
              <a:t>THE ROCK		</a:t>
            </a:r>
            <a:r>
              <a:rPr lang="en-US" sz="1000" dirty="0" smtClean="0">
                <a:solidFill>
                  <a:schemeClr val="tx1">
                    <a:lumMod val="50000"/>
                  </a:schemeClr>
                </a:solidFill>
              </a:rPr>
              <a:t>Lee </a:t>
            </a:r>
            <a:r>
              <a:rPr lang="en-US" sz="1000" dirty="0">
                <a:solidFill>
                  <a:schemeClr val="tx1">
                    <a:lumMod val="50000"/>
                  </a:schemeClr>
                </a:solidFill>
              </a:rPr>
              <a:t>Roy Parnell</a:t>
            </a:r>
          </a:p>
          <a:p>
            <a:r>
              <a:rPr lang="en-US" sz="1000" dirty="0"/>
              <a:t>ROCKIN’ WITH THE RHYTHM RAIN	</a:t>
            </a:r>
            <a:r>
              <a:rPr lang="en-US" sz="1000" dirty="0">
                <a:solidFill>
                  <a:schemeClr val="tx1">
                    <a:lumMod val="50000"/>
                  </a:schemeClr>
                </a:solidFill>
              </a:rPr>
              <a:t>The </a:t>
            </a:r>
            <a:r>
              <a:rPr lang="en-US" sz="1000" dirty="0" err="1">
                <a:solidFill>
                  <a:schemeClr val="tx1">
                    <a:lumMod val="50000"/>
                  </a:schemeClr>
                </a:solidFill>
              </a:rPr>
              <a:t>Judds</a:t>
            </a:r>
            <a:endParaRPr lang="en-US" sz="1000" dirty="0">
              <a:solidFill>
                <a:schemeClr val="tx1">
                  <a:lumMod val="50000"/>
                </a:schemeClr>
              </a:solidFill>
            </a:endParaRPr>
          </a:p>
          <a:p>
            <a:r>
              <a:rPr lang="en-US" sz="1000" dirty="0"/>
              <a:t>SIN WAGON		</a:t>
            </a:r>
            <a:r>
              <a:rPr lang="en-US" sz="1000" dirty="0" smtClean="0">
                <a:solidFill>
                  <a:schemeClr val="tx1">
                    <a:lumMod val="50000"/>
                  </a:schemeClr>
                </a:solidFill>
              </a:rPr>
              <a:t>Dixie </a:t>
            </a:r>
            <a:r>
              <a:rPr lang="en-US" sz="1000" dirty="0">
                <a:solidFill>
                  <a:schemeClr val="tx1">
                    <a:lumMod val="50000"/>
                  </a:schemeClr>
                </a:solidFill>
              </a:rPr>
              <a:t>Chicks</a:t>
            </a:r>
          </a:p>
          <a:p>
            <a:r>
              <a:rPr lang="en-US" sz="1000" dirty="0"/>
              <a:t>STAY HERE DRINK		</a:t>
            </a:r>
            <a:r>
              <a:rPr lang="en-US" sz="1000" dirty="0" smtClean="0">
                <a:solidFill>
                  <a:schemeClr val="tx1">
                    <a:lumMod val="50000"/>
                  </a:schemeClr>
                </a:solidFill>
              </a:rPr>
              <a:t>Merle </a:t>
            </a:r>
            <a:r>
              <a:rPr lang="en-US" sz="1000" dirty="0">
                <a:solidFill>
                  <a:schemeClr val="tx1">
                    <a:lumMod val="50000"/>
                  </a:schemeClr>
                </a:solidFill>
              </a:rPr>
              <a:t>Haggard</a:t>
            </a:r>
          </a:p>
          <a:p>
            <a:r>
              <a:rPr lang="en-US" sz="1000" dirty="0"/>
              <a:t>SUMMER OF ’69		</a:t>
            </a:r>
            <a:r>
              <a:rPr lang="en-US" sz="1000" dirty="0" smtClean="0">
                <a:solidFill>
                  <a:schemeClr val="tx1">
                    <a:lumMod val="50000"/>
                  </a:schemeClr>
                </a:solidFill>
              </a:rPr>
              <a:t>Bryan </a:t>
            </a:r>
            <a:r>
              <a:rPr lang="en-US" sz="1000" dirty="0">
                <a:solidFill>
                  <a:schemeClr val="tx1">
                    <a:lumMod val="50000"/>
                  </a:schemeClr>
                </a:solidFill>
              </a:rPr>
              <a:t>Adams</a:t>
            </a:r>
          </a:p>
          <a:p>
            <a:r>
              <a:rPr lang="en-US" sz="1000" dirty="0"/>
              <a:t>TROPICAL DEPRESSION	</a:t>
            </a:r>
            <a:r>
              <a:rPr lang="en-US" sz="1000" dirty="0" smtClean="0">
                <a:solidFill>
                  <a:schemeClr val="tx1">
                    <a:lumMod val="50000"/>
                  </a:schemeClr>
                </a:solidFill>
              </a:rPr>
              <a:t>Alan </a:t>
            </a:r>
            <a:r>
              <a:rPr lang="en-US" sz="1000" dirty="0">
                <a:solidFill>
                  <a:schemeClr val="tx1">
                    <a:lumMod val="50000"/>
                  </a:schemeClr>
                </a:solidFill>
              </a:rPr>
              <a:t>Jackson</a:t>
            </a:r>
          </a:p>
          <a:p>
            <a:r>
              <a:rPr lang="en-US" sz="1000" dirty="0"/>
              <a:t>WALK SOFTLY ON HEART OF MINE	</a:t>
            </a:r>
            <a:r>
              <a:rPr lang="en-US" sz="1000" dirty="0">
                <a:solidFill>
                  <a:schemeClr val="tx1">
                    <a:lumMod val="50000"/>
                  </a:schemeClr>
                </a:solidFill>
              </a:rPr>
              <a:t>Kentucky Headhunters</a:t>
            </a:r>
          </a:p>
          <a:p>
            <a:r>
              <a:rPr lang="en-US" sz="1000" dirty="0"/>
              <a:t>WANTED DEAD OR ALIVE	</a:t>
            </a:r>
            <a:r>
              <a:rPr lang="en-US" sz="1000" dirty="0" smtClean="0">
                <a:solidFill>
                  <a:schemeClr val="tx1">
                    <a:lumMod val="50000"/>
                  </a:schemeClr>
                </a:solidFill>
              </a:rPr>
              <a:t>Bon </a:t>
            </a:r>
            <a:r>
              <a:rPr lang="en-US" sz="1000" dirty="0">
                <a:solidFill>
                  <a:schemeClr val="tx1">
                    <a:lumMod val="50000"/>
                  </a:schemeClr>
                </a:solidFill>
              </a:rPr>
              <a:t>Jovi</a:t>
            </a:r>
          </a:p>
          <a:p>
            <a:r>
              <a:rPr lang="en-US" sz="1000" dirty="0"/>
              <a:t>THE WHISKEY AINT WORKIN	</a:t>
            </a:r>
            <a:r>
              <a:rPr lang="en-US" sz="1000" dirty="0" smtClean="0">
                <a:solidFill>
                  <a:schemeClr val="tx1">
                    <a:lumMod val="50000"/>
                  </a:schemeClr>
                </a:solidFill>
              </a:rPr>
              <a:t>Travis </a:t>
            </a:r>
            <a:r>
              <a:rPr lang="en-US" sz="1000" dirty="0" err="1">
                <a:solidFill>
                  <a:schemeClr val="tx1">
                    <a:lumMod val="50000"/>
                  </a:schemeClr>
                </a:solidFill>
              </a:rPr>
              <a:t>Tritt</a:t>
            </a:r>
            <a:r>
              <a:rPr lang="en-US" sz="1000" dirty="0">
                <a:solidFill>
                  <a:schemeClr val="tx1">
                    <a:lumMod val="50000"/>
                  </a:schemeClr>
                </a:solidFill>
              </a:rPr>
              <a:t> &amp; Marty </a:t>
            </a:r>
            <a:r>
              <a:rPr lang="en-US" sz="1000" dirty="0" smtClean="0">
                <a:solidFill>
                  <a:schemeClr val="tx1">
                    <a:lumMod val="50000"/>
                  </a:schemeClr>
                </a:solidFill>
              </a:rPr>
              <a:t>Stewart</a:t>
            </a:r>
            <a:endParaRPr lang="en-US" sz="1000" dirty="0">
              <a:solidFill>
                <a:schemeClr val="tx1">
                  <a:lumMod val="50000"/>
                </a:schemeClr>
              </a:solidFill>
            </a:endParaRPr>
          </a:p>
          <a:p>
            <a:r>
              <a:rPr lang="en-US" sz="1000" dirty="0"/>
              <a:t>WHISKEY BENT AND HELL BOUND	</a:t>
            </a:r>
            <a:r>
              <a:rPr lang="en-US" sz="1000" dirty="0">
                <a:solidFill>
                  <a:schemeClr val="tx1">
                    <a:lumMod val="50000"/>
                  </a:schemeClr>
                </a:solidFill>
              </a:rPr>
              <a:t>Hank Williams Jr.</a:t>
            </a:r>
          </a:p>
          <a:p>
            <a:r>
              <a:rPr lang="en-US" sz="1000" dirty="0"/>
              <a:t>WHITE LIAR		</a:t>
            </a:r>
            <a:r>
              <a:rPr lang="en-US" sz="1000" dirty="0" smtClean="0">
                <a:solidFill>
                  <a:schemeClr val="tx1">
                    <a:lumMod val="50000"/>
                  </a:schemeClr>
                </a:solidFill>
              </a:rPr>
              <a:t>Miranda </a:t>
            </a:r>
            <a:r>
              <a:rPr lang="en-US" sz="1000" dirty="0">
                <a:solidFill>
                  <a:schemeClr val="tx1">
                    <a:lumMod val="50000"/>
                  </a:schemeClr>
                </a:solidFill>
              </a:rPr>
              <a:t>Lambert</a:t>
            </a:r>
          </a:p>
          <a:p>
            <a:r>
              <a:rPr lang="en-US" sz="1000" dirty="0"/>
              <a:t>WONDERFUL TONIGHT	</a:t>
            </a:r>
            <a:r>
              <a:rPr lang="en-US" sz="1000" dirty="0" smtClean="0">
                <a:solidFill>
                  <a:schemeClr val="tx1">
                    <a:lumMod val="50000"/>
                  </a:schemeClr>
                </a:solidFill>
              </a:rPr>
              <a:t>Eric </a:t>
            </a:r>
            <a:r>
              <a:rPr lang="en-US" sz="1000" dirty="0">
                <a:solidFill>
                  <a:schemeClr val="tx1">
                    <a:lumMod val="50000"/>
                  </a:schemeClr>
                </a:solidFill>
              </a:rPr>
              <a:t>Clapton</a:t>
            </a:r>
          </a:p>
          <a:p>
            <a:r>
              <a:rPr lang="en-US" sz="1000" dirty="0"/>
              <a:t>WORKIN MAN BLUES	</a:t>
            </a:r>
            <a:r>
              <a:rPr lang="en-US" sz="1000" dirty="0" smtClean="0">
                <a:solidFill>
                  <a:schemeClr val="tx1">
                    <a:lumMod val="50000"/>
                  </a:schemeClr>
                </a:solidFill>
              </a:rPr>
              <a:t>Merle </a:t>
            </a:r>
            <a:r>
              <a:rPr lang="en-US" sz="1000" dirty="0">
                <a:solidFill>
                  <a:schemeClr val="tx1">
                    <a:lumMod val="50000"/>
                  </a:schemeClr>
                </a:solidFill>
              </a:rPr>
              <a:t>Haggard</a:t>
            </a:r>
          </a:p>
          <a:p>
            <a:r>
              <a:rPr lang="en-US" sz="1000" dirty="0"/>
              <a:t>YARD SALE		</a:t>
            </a:r>
            <a:r>
              <a:rPr lang="en-US" sz="1000" dirty="0" smtClean="0">
                <a:solidFill>
                  <a:schemeClr val="tx1">
                    <a:lumMod val="50000"/>
                  </a:schemeClr>
                </a:solidFill>
              </a:rPr>
              <a:t>Sammy </a:t>
            </a:r>
            <a:r>
              <a:rPr lang="en-US" sz="1000" dirty="0">
                <a:solidFill>
                  <a:schemeClr val="tx1">
                    <a:lumMod val="50000"/>
                  </a:schemeClr>
                </a:solidFill>
              </a:rPr>
              <a:t>Kershaw</a:t>
            </a:r>
          </a:p>
          <a:p>
            <a:r>
              <a:rPr lang="en-US" sz="1000" dirty="0"/>
              <a:t>YOUR LOVE		</a:t>
            </a:r>
            <a:r>
              <a:rPr lang="en-US" sz="1000" dirty="0" smtClean="0">
                <a:solidFill>
                  <a:schemeClr val="tx1">
                    <a:lumMod val="50000"/>
                  </a:schemeClr>
                </a:solidFill>
              </a:rPr>
              <a:t>The </a:t>
            </a:r>
            <a:r>
              <a:rPr lang="en-US" sz="1000" dirty="0">
                <a:solidFill>
                  <a:schemeClr val="tx1">
                    <a:lumMod val="50000"/>
                  </a:schemeClr>
                </a:solidFill>
              </a:rPr>
              <a:t>Outfield</a:t>
            </a:r>
          </a:p>
        </p:txBody>
      </p:sp>
    </p:spTree>
    <p:extLst>
      <p:ext uri="{BB962C8B-B14F-4D97-AF65-F5344CB8AC3E}">
        <p14:creationId xmlns:p14="http://schemas.microsoft.com/office/powerpoint/2010/main" val="2767438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449017" y="2286000"/>
            <a:ext cx="2189783" cy="369332"/>
          </a:xfrm>
          <a:prstGeom prst="rect">
            <a:avLst/>
          </a:prstGeom>
          <a:noFill/>
        </p:spPr>
        <p:txBody>
          <a:bodyPr wrap="square" rtlCol="0">
            <a:spAutoFit/>
          </a:bodyPr>
          <a:lstStyle/>
          <a:p>
            <a:pPr algn="ctr"/>
            <a:r>
              <a:rPr lang="en-US" b="1" dirty="0" smtClean="0">
                <a:solidFill>
                  <a:srgbClr val="C00000"/>
                </a:solidFill>
              </a:rPr>
              <a:t>References</a:t>
            </a:r>
            <a:endParaRPr lang="en-US" b="1" dirty="0">
              <a:solidFill>
                <a:srgbClr val="C00000"/>
              </a:solidFill>
            </a:endParaRPr>
          </a:p>
        </p:txBody>
      </p:sp>
      <p:sp>
        <p:nvSpPr>
          <p:cNvPr id="6" name="TextBox 5"/>
          <p:cNvSpPr txBox="1"/>
          <p:nvPr/>
        </p:nvSpPr>
        <p:spPr>
          <a:xfrm>
            <a:off x="643927" y="2819400"/>
            <a:ext cx="7703745" cy="3323987"/>
          </a:xfrm>
          <a:prstGeom prst="rect">
            <a:avLst/>
          </a:prstGeom>
          <a:noFill/>
        </p:spPr>
        <p:txBody>
          <a:bodyPr wrap="square" rtlCol="0">
            <a:spAutoFit/>
          </a:bodyPr>
          <a:lstStyle/>
          <a:p>
            <a:r>
              <a:rPr lang="en-US" sz="1000" dirty="0" smtClean="0"/>
              <a:t>NC </a:t>
            </a:r>
            <a:r>
              <a:rPr lang="en-US" sz="1000" dirty="0" err="1" smtClean="0"/>
              <a:t>Seafoood</a:t>
            </a:r>
            <a:r>
              <a:rPr lang="en-US" sz="1000" dirty="0" smtClean="0"/>
              <a:t> Festival	</a:t>
            </a:r>
            <a:r>
              <a:rPr lang="en-US" sz="1000" dirty="0" smtClean="0">
                <a:solidFill>
                  <a:schemeClr val="bg1">
                    <a:lumMod val="65000"/>
                    <a:lumOff val="35000"/>
                  </a:schemeClr>
                </a:solidFill>
              </a:rPr>
              <a:t>Morehead City, NC		</a:t>
            </a:r>
            <a:r>
              <a:rPr lang="en-US" sz="1000" dirty="0" smtClean="0"/>
              <a:t>Heroes</a:t>
            </a:r>
            <a:r>
              <a:rPr lang="en-US" sz="1000" dirty="0"/>
              <a:t>	</a:t>
            </a:r>
            <a:r>
              <a:rPr lang="en-US" sz="1000" dirty="0" smtClean="0"/>
              <a:t>	</a:t>
            </a:r>
            <a:r>
              <a:rPr lang="en-US" sz="1000" dirty="0" smtClean="0">
                <a:solidFill>
                  <a:schemeClr val="bg1">
                    <a:lumMod val="65000"/>
                    <a:lumOff val="35000"/>
                  </a:schemeClr>
                </a:solidFill>
              </a:rPr>
              <a:t>Mount Olive, </a:t>
            </a:r>
            <a:r>
              <a:rPr lang="en-US" sz="1000" dirty="0">
                <a:solidFill>
                  <a:schemeClr val="bg1">
                    <a:lumMod val="65000"/>
                    <a:lumOff val="35000"/>
                  </a:schemeClr>
                </a:solidFill>
              </a:rPr>
              <a:t>NC</a:t>
            </a:r>
            <a:endParaRPr lang="en-US" sz="1000" dirty="0" smtClean="0">
              <a:solidFill>
                <a:schemeClr val="bg1">
                  <a:lumMod val="65000"/>
                  <a:lumOff val="35000"/>
                </a:schemeClr>
              </a:solidFill>
            </a:endParaRPr>
          </a:p>
          <a:p>
            <a:r>
              <a:rPr lang="en-US" sz="1000" dirty="0" smtClean="0"/>
              <a:t>NC Motorsports Festival	</a:t>
            </a:r>
            <a:r>
              <a:rPr lang="en-US" sz="1000" dirty="0" smtClean="0">
                <a:solidFill>
                  <a:schemeClr val="bg1">
                    <a:lumMod val="65000"/>
                    <a:lumOff val="35000"/>
                  </a:schemeClr>
                </a:solidFill>
              </a:rPr>
              <a:t>Cape Carteret, NC		</a:t>
            </a:r>
            <a:r>
              <a:rPr lang="en-US" sz="1000" dirty="0" smtClean="0"/>
              <a:t>White Oak Shores RV Park</a:t>
            </a:r>
            <a:r>
              <a:rPr lang="en-US" sz="1000" dirty="0" smtClean="0">
                <a:solidFill>
                  <a:schemeClr val="bg1">
                    <a:lumMod val="65000"/>
                    <a:lumOff val="35000"/>
                  </a:schemeClr>
                </a:solidFill>
              </a:rPr>
              <a:t>	Stella, NC</a:t>
            </a:r>
          </a:p>
          <a:p>
            <a:r>
              <a:rPr lang="en-US" sz="1000" dirty="0" err="1" smtClean="0"/>
              <a:t>Riverwalk</a:t>
            </a:r>
            <a:r>
              <a:rPr lang="en-US" sz="1000" dirty="0" smtClean="0"/>
              <a:t> Festival	</a:t>
            </a:r>
            <a:r>
              <a:rPr lang="en-US" sz="1000" dirty="0" smtClean="0">
                <a:solidFill>
                  <a:schemeClr val="bg1">
                    <a:lumMod val="65000"/>
                    <a:lumOff val="35000"/>
                  </a:schemeClr>
                </a:solidFill>
              </a:rPr>
              <a:t>Jacksonville, NC</a:t>
            </a:r>
            <a:r>
              <a:rPr lang="en-US" sz="1000" dirty="0">
                <a:solidFill>
                  <a:schemeClr val="bg1">
                    <a:lumMod val="65000"/>
                    <a:lumOff val="35000"/>
                  </a:schemeClr>
                </a:solidFill>
              </a:rPr>
              <a:t>		</a:t>
            </a:r>
            <a:r>
              <a:rPr lang="en-US" sz="1000" dirty="0" smtClean="0">
                <a:solidFill>
                  <a:schemeClr val="bg1">
                    <a:lumMod val="65000"/>
                    <a:lumOff val="35000"/>
                  </a:schemeClr>
                </a:solidFill>
              </a:rPr>
              <a:t>	</a:t>
            </a:r>
            <a:r>
              <a:rPr lang="en-US" sz="1000" dirty="0" smtClean="0"/>
              <a:t>VFW Post 8986</a:t>
            </a:r>
            <a:r>
              <a:rPr lang="en-US" sz="1000" dirty="0">
                <a:solidFill>
                  <a:schemeClr val="bg1">
                    <a:lumMod val="65000"/>
                    <a:lumOff val="35000"/>
                  </a:schemeClr>
                </a:solidFill>
              </a:rPr>
              <a:t>	</a:t>
            </a:r>
            <a:r>
              <a:rPr lang="en-US" sz="1000" dirty="0" smtClean="0">
                <a:solidFill>
                  <a:schemeClr val="bg1">
                    <a:lumMod val="65000"/>
                    <a:lumOff val="35000"/>
                  </a:schemeClr>
                </a:solidFill>
              </a:rPr>
              <a:t>	Newport, NC</a:t>
            </a:r>
          </a:p>
          <a:p>
            <a:r>
              <a:rPr lang="en-US" sz="1000" dirty="0" smtClean="0"/>
              <a:t>Emerald Isle Bike Rally	</a:t>
            </a:r>
            <a:r>
              <a:rPr lang="en-US" sz="1000" dirty="0" smtClean="0">
                <a:solidFill>
                  <a:schemeClr val="bg1">
                    <a:lumMod val="65000"/>
                    <a:lumOff val="35000"/>
                  </a:schemeClr>
                </a:solidFill>
              </a:rPr>
              <a:t>Emerald Isle, NC			</a:t>
            </a:r>
            <a:r>
              <a:rPr lang="en-US" sz="1000" dirty="0" smtClean="0"/>
              <a:t>Moose Lodge</a:t>
            </a:r>
            <a:r>
              <a:rPr lang="en-US" sz="1000" dirty="0" smtClean="0">
                <a:solidFill>
                  <a:schemeClr val="bg1">
                    <a:lumMod val="65000"/>
                    <a:lumOff val="35000"/>
                  </a:schemeClr>
                </a:solidFill>
              </a:rPr>
              <a:t>		Swansboro, NC</a:t>
            </a:r>
          </a:p>
          <a:p>
            <a:r>
              <a:rPr lang="en-US" sz="1000" dirty="0" smtClean="0"/>
              <a:t>Maynard’s		</a:t>
            </a:r>
            <a:r>
              <a:rPr lang="en-US" sz="1000" dirty="0" smtClean="0">
                <a:solidFill>
                  <a:schemeClr val="bg1">
                    <a:lumMod val="65000"/>
                    <a:lumOff val="35000"/>
                  </a:schemeClr>
                </a:solidFill>
              </a:rPr>
              <a:t>Seven Springs, NC		</a:t>
            </a:r>
            <a:r>
              <a:rPr lang="en-US" sz="1000" dirty="0" smtClean="0"/>
              <a:t>Flatwoods</a:t>
            </a:r>
            <a:r>
              <a:rPr lang="en-US" sz="1000" dirty="0" smtClean="0">
                <a:solidFill>
                  <a:schemeClr val="bg1">
                    <a:lumMod val="65000"/>
                    <a:lumOff val="35000"/>
                  </a:schemeClr>
                </a:solidFill>
              </a:rPr>
              <a:t>		Hubert, NC</a:t>
            </a:r>
          </a:p>
          <a:p>
            <a:r>
              <a:rPr lang="en-US" sz="1000" dirty="0" err="1" smtClean="0"/>
              <a:t>Tarheel</a:t>
            </a:r>
            <a:r>
              <a:rPr lang="en-US" sz="1000" dirty="0" smtClean="0"/>
              <a:t> Opry House	</a:t>
            </a:r>
            <a:r>
              <a:rPr lang="en-US" sz="1000" dirty="0" smtClean="0">
                <a:solidFill>
                  <a:schemeClr val="bg1">
                    <a:lumMod val="65000"/>
                    <a:lumOff val="35000"/>
                  </a:schemeClr>
                </a:solidFill>
              </a:rPr>
              <a:t>Jacksonville, NC			</a:t>
            </a:r>
            <a:r>
              <a:rPr lang="en-US" sz="1000" dirty="0" smtClean="0"/>
              <a:t>Hard Hat Lounge	</a:t>
            </a:r>
            <a:r>
              <a:rPr lang="en-US" sz="1000" dirty="0" smtClean="0">
                <a:solidFill>
                  <a:schemeClr val="bg1">
                    <a:lumMod val="65000"/>
                    <a:lumOff val="35000"/>
                  </a:schemeClr>
                </a:solidFill>
              </a:rPr>
              <a:t>	Aurora, NC	</a:t>
            </a:r>
          </a:p>
          <a:p>
            <a:r>
              <a:rPr lang="en-US" sz="1000" dirty="0" smtClean="0"/>
              <a:t>The Diamond Club	</a:t>
            </a:r>
            <a:r>
              <a:rPr lang="en-US" sz="1000" dirty="0" smtClean="0">
                <a:solidFill>
                  <a:schemeClr val="bg1">
                    <a:lumMod val="65000"/>
                    <a:lumOff val="35000"/>
                  </a:schemeClr>
                </a:solidFill>
              </a:rPr>
              <a:t>New Bern, NC			</a:t>
            </a:r>
            <a:r>
              <a:rPr lang="en-US" sz="1000" dirty="0" smtClean="0"/>
              <a:t>Red Barn</a:t>
            </a:r>
            <a:r>
              <a:rPr lang="en-US" sz="1000" dirty="0" smtClean="0">
                <a:solidFill>
                  <a:schemeClr val="bg1">
                    <a:lumMod val="65000"/>
                    <a:lumOff val="35000"/>
                  </a:schemeClr>
                </a:solidFill>
              </a:rPr>
              <a:t>		Hubert, NC</a:t>
            </a:r>
          </a:p>
          <a:p>
            <a:r>
              <a:rPr lang="en-US" sz="1000" dirty="0" smtClean="0"/>
              <a:t>Cadillac Ranch		</a:t>
            </a:r>
            <a:r>
              <a:rPr lang="en-US" sz="1000" dirty="0" smtClean="0">
                <a:solidFill>
                  <a:schemeClr val="bg1">
                    <a:lumMod val="65000"/>
                    <a:lumOff val="35000"/>
                  </a:schemeClr>
                </a:solidFill>
              </a:rPr>
              <a:t>Longview, TX			</a:t>
            </a:r>
            <a:r>
              <a:rPr lang="en-US" sz="1000" dirty="0" smtClean="0"/>
              <a:t>Jean’s Place</a:t>
            </a:r>
            <a:r>
              <a:rPr lang="en-US" sz="1000" dirty="0" smtClean="0">
                <a:solidFill>
                  <a:schemeClr val="bg1">
                    <a:lumMod val="65000"/>
                    <a:lumOff val="35000"/>
                  </a:schemeClr>
                </a:solidFill>
              </a:rPr>
              <a:t>		Havelock, NC</a:t>
            </a:r>
          </a:p>
          <a:p>
            <a:r>
              <a:rPr lang="en-US" sz="1000" dirty="0" smtClean="0"/>
              <a:t>Jack’s Waterfront Bar	</a:t>
            </a:r>
            <a:r>
              <a:rPr lang="en-US" sz="1000" dirty="0" smtClean="0">
                <a:solidFill>
                  <a:schemeClr val="bg1">
                    <a:lumMod val="65000"/>
                    <a:lumOff val="35000"/>
                  </a:schemeClr>
                </a:solidFill>
              </a:rPr>
              <a:t>Morehead City, NC		</a:t>
            </a:r>
            <a:r>
              <a:rPr lang="en-US" sz="1000" dirty="0" err="1" smtClean="0"/>
              <a:t>Boonedock’s</a:t>
            </a:r>
            <a:r>
              <a:rPr lang="en-US" sz="1000" dirty="0" smtClean="0">
                <a:solidFill>
                  <a:schemeClr val="bg1">
                    <a:lumMod val="65000"/>
                    <a:lumOff val="35000"/>
                  </a:schemeClr>
                </a:solidFill>
              </a:rPr>
              <a:t>		</a:t>
            </a:r>
            <a:r>
              <a:rPr lang="en-US" sz="1000" dirty="0" err="1" smtClean="0">
                <a:solidFill>
                  <a:schemeClr val="bg1">
                    <a:lumMod val="65000"/>
                    <a:lumOff val="35000"/>
                  </a:schemeClr>
                </a:solidFill>
              </a:rPr>
              <a:t>Peletier</a:t>
            </a:r>
            <a:r>
              <a:rPr lang="en-US" sz="1000" dirty="0" smtClean="0">
                <a:solidFill>
                  <a:schemeClr val="bg1">
                    <a:lumMod val="65000"/>
                    <a:lumOff val="35000"/>
                  </a:schemeClr>
                </a:solidFill>
              </a:rPr>
              <a:t>, NC</a:t>
            </a:r>
          </a:p>
          <a:p>
            <a:r>
              <a:rPr lang="en-US" sz="1000" dirty="0" smtClean="0"/>
              <a:t>Emerald Club		</a:t>
            </a:r>
            <a:r>
              <a:rPr lang="en-US" sz="1000" dirty="0" smtClean="0">
                <a:solidFill>
                  <a:schemeClr val="bg1">
                    <a:lumMod val="65000"/>
                    <a:lumOff val="35000"/>
                  </a:schemeClr>
                </a:solidFill>
              </a:rPr>
              <a:t>Emerald Isle, NC			</a:t>
            </a:r>
            <a:r>
              <a:rPr lang="en-US" sz="1000" dirty="0" smtClean="0"/>
              <a:t>Harbor Site Bar	</a:t>
            </a:r>
            <a:r>
              <a:rPr lang="en-US" sz="1000" dirty="0" smtClean="0">
                <a:solidFill>
                  <a:schemeClr val="bg1">
                    <a:lumMod val="65000"/>
                    <a:lumOff val="35000"/>
                  </a:schemeClr>
                </a:solidFill>
              </a:rPr>
              <a:t>	</a:t>
            </a:r>
            <a:r>
              <a:rPr lang="en-US" sz="1000" dirty="0" err="1" smtClean="0">
                <a:solidFill>
                  <a:schemeClr val="bg1">
                    <a:lumMod val="65000"/>
                    <a:lumOff val="35000"/>
                  </a:schemeClr>
                </a:solidFill>
              </a:rPr>
              <a:t>Sneads</a:t>
            </a:r>
            <a:r>
              <a:rPr lang="en-US" sz="1000" dirty="0" smtClean="0">
                <a:solidFill>
                  <a:schemeClr val="bg1">
                    <a:lumMod val="65000"/>
                    <a:lumOff val="35000"/>
                  </a:schemeClr>
                </a:solidFill>
              </a:rPr>
              <a:t> Ferry, NC</a:t>
            </a:r>
          </a:p>
          <a:p>
            <a:r>
              <a:rPr lang="en-US" sz="1000" dirty="0" err="1" smtClean="0"/>
              <a:t>Grandover</a:t>
            </a:r>
            <a:r>
              <a:rPr lang="en-US" sz="1000" dirty="0" smtClean="0"/>
              <a:t> Resort		</a:t>
            </a:r>
            <a:r>
              <a:rPr lang="en-US" sz="1000" dirty="0" smtClean="0">
                <a:solidFill>
                  <a:schemeClr val="bg1">
                    <a:lumMod val="65000"/>
                    <a:lumOff val="35000"/>
                  </a:schemeClr>
                </a:solidFill>
              </a:rPr>
              <a:t>Greensboro, NC			</a:t>
            </a:r>
            <a:r>
              <a:rPr lang="en-US" sz="1000" dirty="0" smtClean="0"/>
              <a:t>Coastal Plains Raceway</a:t>
            </a:r>
            <a:r>
              <a:rPr lang="en-US" sz="1000" dirty="0" smtClean="0">
                <a:solidFill>
                  <a:schemeClr val="bg1">
                    <a:lumMod val="65000"/>
                    <a:lumOff val="35000"/>
                  </a:schemeClr>
                </a:solidFill>
              </a:rPr>
              <a:t>	Jacksonville, NC</a:t>
            </a:r>
          </a:p>
          <a:p>
            <a:r>
              <a:rPr lang="en-US" sz="1000" dirty="0" smtClean="0"/>
              <a:t>Carteret County Fair	</a:t>
            </a:r>
            <a:r>
              <a:rPr lang="en-US" sz="1000" dirty="0" smtClean="0">
                <a:solidFill>
                  <a:schemeClr val="bg1">
                    <a:lumMod val="65000"/>
                    <a:lumOff val="35000"/>
                  </a:schemeClr>
                </a:solidFill>
              </a:rPr>
              <a:t>Newport, NC			</a:t>
            </a:r>
            <a:r>
              <a:rPr lang="en-US" sz="1000" dirty="0" smtClean="0"/>
              <a:t>VFW Post 8689</a:t>
            </a:r>
            <a:r>
              <a:rPr lang="en-US" sz="1000" dirty="0">
                <a:solidFill>
                  <a:schemeClr val="bg1">
                    <a:lumMod val="65000"/>
                    <a:lumOff val="35000"/>
                  </a:schemeClr>
                </a:solidFill>
              </a:rPr>
              <a:t>	</a:t>
            </a:r>
            <a:r>
              <a:rPr lang="en-US" sz="1000" dirty="0" smtClean="0">
                <a:solidFill>
                  <a:schemeClr val="bg1">
                    <a:lumMod val="65000"/>
                    <a:lumOff val="35000"/>
                  </a:schemeClr>
                </a:solidFill>
              </a:rPr>
              <a:t>	Newport, </a:t>
            </a:r>
            <a:r>
              <a:rPr lang="en-US" sz="1000" dirty="0">
                <a:solidFill>
                  <a:schemeClr val="bg1">
                    <a:lumMod val="65000"/>
                    <a:lumOff val="35000"/>
                  </a:schemeClr>
                </a:solidFill>
              </a:rPr>
              <a:t>NC</a:t>
            </a:r>
          </a:p>
          <a:p>
            <a:r>
              <a:rPr lang="en-US" sz="1000" dirty="0" err="1" smtClean="0"/>
              <a:t>Tarheel</a:t>
            </a:r>
            <a:r>
              <a:rPr lang="en-US" sz="1000" dirty="0" smtClean="0"/>
              <a:t> Variety Theatre	</a:t>
            </a:r>
            <a:r>
              <a:rPr lang="en-US" sz="1000" dirty="0" smtClean="0">
                <a:solidFill>
                  <a:schemeClr val="bg1">
                    <a:lumMod val="65000"/>
                    <a:lumOff val="35000"/>
                  </a:schemeClr>
                </a:solidFill>
              </a:rPr>
              <a:t>Chocowinity, NC			</a:t>
            </a:r>
            <a:r>
              <a:rPr lang="en-US" sz="1000" b="1" dirty="0" smtClean="0"/>
              <a:t>Scallywags</a:t>
            </a:r>
            <a:r>
              <a:rPr lang="en-US" sz="1000" dirty="0" smtClean="0">
                <a:solidFill>
                  <a:schemeClr val="bg1">
                    <a:lumMod val="65000"/>
                    <a:lumOff val="35000"/>
                  </a:schemeClr>
                </a:solidFill>
              </a:rPr>
              <a:t>		Cedar Point, NC</a:t>
            </a:r>
          </a:p>
          <a:p>
            <a:r>
              <a:rPr lang="en-US" sz="1000" dirty="0" smtClean="0"/>
              <a:t>Easy Eddie’s		</a:t>
            </a:r>
            <a:r>
              <a:rPr lang="en-US" sz="1000" dirty="0" smtClean="0">
                <a:solidFill>
                  <a:schemeClr val="bg1">
                    <a:lumMod val="65000"/>
                    <a:lumOff val="35000"/>
                  </a:schemeClr>
                </a:solidFill>
              </a:rPr>
              <a:t>Huntersville, NC			</a:t>
            </a:r>
            <a:r>
              <a:rPr lang="en-US" sz="1000" b="1" dirty="0" smtClean="0"/>
              <a:t>Cedar Point Tavern</a:t>
            </a:r>
            <a:r>
              <a:rPr lang="en-US" sz="1000" dirty="0">
                <a:solidFill>
                  <a:schemeClr val="bg1">
                    <a:lumMod val="65000"/>
                    <a:lumOff val="35000"/>
                  </a:schemeClr>
                </a:solidFill>
              </a:rPr>
              <a:t>	Cedar Point, NC</a:t>
            </a:r>
          </a:p>
          <a:p>
            <a:r>
              <a:rPr lang="en-US" sz="1000" dirty="0" smtClean="0"/>
              <a:t>Swansboro Yacht Club	</a:t>
            </a:r>
            <a:r>
              <a:rPr lang="en-US" sz="1000" dirty="0" smtClean="0">
                <a:solidFill>
                  <a:schemeClr val="bg1">
                    <a:lumMod val="65000"/>
                    <a:lumOff val="35000"/>
                  </a:schemeClr>
                </a:solidFill>
              </a:rPr>
              <a:t>Swansboro, NC			</a:t>
            </a:r>
            <a:r>
              <a:rPr lang="en-US" sz="1000" b="1" dirty="0" smtClean="0"/>
              <a:t>Timeout Tavern</a:t>
            </a:r>
            <a:r>
              <a:rPr lang="en-US" sz="1000" dirty="0" smtClean="0">
                <a:solidFill>
                  <a:schemeClr val="bg1">
                    <a:lumMod val="65000"/>
                    <a:lumOff val="35000"/>
                  </a:schemeClr>
                </a:solidFill>
              </a:rPr>
              <a:t>		Newport, NC</a:t>
            </a:r>
          </a:p>
          <a:p>
            <a:r>
              <a:rPr lang="en-US" sz="1000" dirty="0" smtClean="0"/>
              <a:t>Jo Jo’s Sports Bar		</a:t>
            </a:r>
            <a:r>
              <a:rPr lang="en-US" sz="1000" dirty="0" smtClean="0">
                <a:solidFill>
                  <a:schemeClr val="bg1">
                    <a:lumMod val="65000"/>
                    <a:lumOff val="35000"/>
                  </a:schemeClr>
                </a:solidFill>
              </a:rPr>
              <a:t>Swansboro, NC			</a:t>
            </a:r>
            <a:r>
              <a:rPr lang="en-US" sz="1000" b="1" dirty="0" smtClean="0"/>
              <a:t>Gus’ Country Rock Club</a:t>
            </a:r>
            <a:r>
              <a:rPr lang="en-US" sz="1000" dirty="0" smtClean="0">
                <a:solidFill>
                  <a:schemeClr val="bg1">
                    <a:lumMod val="65000"/>
                    <a:lumOff val="35000"/>
                  </a:schemeClr>
                </a:solidFill>
              </a:rPr>
              <a:t>	Jacksonville, NC</a:t>
            </a:r>
          </a:p>
          <a:p>
            <a:r>
              <a:rPr lang="en-US" sz="1000" dirty="0" smtClean="0"/>
              <a:t>The Dive		</a:t>
            </a:r>
            <a:r>
              <a:rPr lang="en-US" sz="1000" dirty="0" err="1" smtClean="0">
                <a:solidFill>
                  <a:schemeClr val="bg1">
                    <a:lumMod val="65000"/>
                    <a:lumOff val="35000"/>
                  </a:schemeClr>
                </a:solidFill>
              </a:rPr>
              <a:t>Peletier</a:t>
            </a:r>
            <a:r>
              <a:rPr lang="en-US" sz="1000" dirty="0" smtClean="0">
                <a:solidFill>
                  <a:schemeClr val="bg1">
                    <a:lumMod val="65000"/>
                    <a:lumOff val="35000"/>
                  </a:schemeClr>
                </a:solidFill>
              </a:rPr>
              <a:t>, NC			</a:t>
            </a:r>
            <a:r>
              <a:rPr lang="en-US" sz="1000" b="1" dirty="0" smtClean="0"/>
              <a:t>Creekside Bar</a:t>
            </a:r>
            <a:r>
              <a:rPr lang="en-US" sz="1000" dirty="0" smtClean="0">
                <a:solidFill>
                  <a:schemeClr val="bg1">
                    <a:lumMod val="65000"/>
                    <a:lumOff val="35000"/>
                  </a:schemeClr>
                </a:solidFill>
              </a:rPr>
              <a:t>		Bear Creek, NC</a:t>
            </a:r>
          </a:p>
          <a:p>
            <a:r>
              <a:rPr lang="en-US" sz="1000" dirty="0" smtClean="0"/>
              <a:t>Howard’s Pub		</a:t>
            </a:r>
            <a:r>
              <a:rPr lang="en-US" sz="1000" dirty="0" err="1" smtClean="0">
                <a:solidFill>
                  <a:schemeClr val="bg1">
                    <a:lumMod val="65000"/>
                    <a:lumOff val="35000"/>
                  </a:schemeClr>
                </a:solidFill>
              </a:rPr>
              <a:t>Ocracoke</a:t>
            </a:r>
            <a:r>
              <a:rPr lang="en-US" sz="1000" dirty="0" smtClean="0">
                <a:solidFill>
                  <a:schemeClr val="bg1">
                    <a:lumMod val="65000"/>
                    <a:lumOff val="35000"/>
                  </a:schemeClr>
                </a:solidFill>
              </a:rPr>
              <a:t>, NC</a:t>
            </a:r>
            <a:r>
              <a:rPr lang="en-US" sz="1000" dirty="0" smtClean="0"/>
              <a:t>			Paddy’s Pub		</a:t>
            </a:r>
            <a:r>
              <a:rPr lang="en-US" sz="1000" dirty="0" smtClean="0">
                <a:solidFill>
                  <a:schemeClr val="bg1">
                    <a:lumMod val="65000"/>
                    <a:lumOff val="35000"/>
                  </a:schemeClr>
                </a:solidFill>
              </a:rPr>
              <a:t>Emerald Isle , NC</a:t>
            </a:r>
          </a:p>
          <a:p>
            <a:r>
              <a:rPr lang="en-US" sz="1000" dirty="0" smtClean="0"/>
              <a:t>Cripple Creek Roadhouse	</a:t>
            </a:r>
            <a:r>
              <a:rPr lang="en-US" sz="1000" dirty="0" smtClean="0">
                <a:solidFill>
                  <a:schemeClr val="bg1">
                    <a:lumMod val="65000"/>
                    <a:lumOff val="35000"/>
                  </a:schemeClr>
                </a:solidFill>
              </a:rPr>
              <a:t>New London, NC			</a:t>
            </a:r>
            <a:r>
              <a:rPr lang="en-US" sz="1000" b="1" dirty="0" smtClean="0"/>
              <a:t>VFW 9960</a:t>
            </a:r>
            <a:r>
              <a:rPr lang="en-US" sz="1000" dirty="0" smtClean="0">
                <a:solidFill>
                  <a:schemeClr val="bg1">
                    <a:lumMod val="65000"/>
                    <a:lumOff val="35000"/>
                  </a:schemeClr>
                </a:solidFill>
              </a:rPr>
              <a:t>		Swansboro, NC</a:t>
            </a:r>
          </a:p>
          <a:p>
            <a:r>
              <a:rPr lang="en-US" sz="1000" dirty="0" err="1"/>
              <a:t>Señor</a:t>
            </a:r>
            <a:r>
              <a:rPr lang="en-US" sz="1000" dirty="0"/>
              <a:t> Dick's </a:t>
            </a:r>
            <a:r>
              <a:rPr lang="en-US" sz="1000" dirty="0" smtClean="0"/>
              <a:t> Warehouse	</a:t>
            </a:r>
            <a:r>
              <a:rPr lang="en-US" sz="1000" dirty="0" smtClean="0">
                <a:solidFill>
                  <a:schemeClr val="bg1">
                    <a:lumMod val="65000"/>
                    <a:lumOff val="35000"/>
                  </a:schemeClr>
                </a:solidFill>
              </a:rPr>
              <a:t>Cape Carteret, NC</a:t>
            </a:r>
            <a:r>
              <a:rPr lang="en-US" sz="1000" dirty="0" smtClean="0"/>
              <a:t>		</a:t>
            </a:r>
            <a:r>
              <a:rPr lang="en-US" sz="1000" b="1" dirty="0" smtClean="0"/>
              <a:t>Rockland Irish-American Center</a:t>
            </a:r>
            <a:r>
              <a:rPr lang="en-US" sz="1000" dirty="0" smtClean="0"/>
              <a:t>	</a:t>
            </a:r>
            <a:r>
              <a:rPr lang="en-US" sz="1000" dirty="0" smtClean="0">
                <a:solidFill>
                  <a:schemeClr val="bg1">
                    <a:lumMod val="65000"/>
                    <a:lumOff val="35000"/>
                  </a:schemeClr>
                </a:solidFill>
              </a:rPr>
              <a:t>Blauvelt, NY</a:t>
            </a:r>
          </a:p>
          <a:p>
            <a:r>
              <a:rPr lang="en-US" sz="1000" b="1" dirty="0" smtClean="0"/>
              <a:t>Whiskey Café</a:t>
            </a:r>
            <a:r>
              <a:rPr lang="en-US" sz="1000" dirty="0" smtClean="0"/>
              <a:t>		</a:t>
            </a:r>
            <a:r>
              <a:rPr lang="en-US" sz="1000" dirty="0" smtClean="0">
                <a:solidFill>
                  <a:schemeClr val="bg1">
                    <a:lumMod val="65000"/>
                    <a:lumOff val="35000"/>
                  </a:schemeClr>
                </a:solidFill>
              </a:rPr>
              <a:t>Lyndhurst, NY</a:t>
            </a:r>
            <a:r>
              <a:rPr lang="en-US" sz="1000" dirty="0" smtClean="0"/>
              <a:t>			</a:t>
            </a:r>
            <a:r>
              <a:rPr lang="en-US" sz="1000" b="1" dirty="0" smtClean="0"/>
              <a:t>Best Western Regency House</a:t>
            </a:r>
            <a:r>
              <a:rPr lang="en-US" sz="1000" dirty="0" smtClean="0"/>
              <a:t>	</a:t>
            </a:r>
            <a:r>
              <a:rPr lang="en-US" sz="1000" dirty="0" smtClean="0">
                <a:solidFill>
                  <a:schemeClr val="bg1">
                    <a:lumMod val="65000"/>
                    <a:lumOff val="35000"/>
                  </a:schemeClr>
                </a:solidFill>
              </a:rPr>
              <a:t>Pompton Plains, NJ</a:t>
            </a:r>
            <a:endParaRPr lang="en-US" sz="1000" dirty="0">
              <a:solidFill>
                <a:schemeClr val="bg1">
                  <a:lumMod val="65000"/>
                  <a:lumOff val="35000"/>
                </a:schemeClr>
              </a:solidFill>
            </a:endParaRPr>
          </a:p>
        </p:txBody>
      </p:sp>
    </p:spTree>
    <p:extLst>
      <p:ext uri="{BB962C8B-B14F-4D97-AF65-F5344CB8AC3E}">
        <p14:creationId xmlns:p14="http://schemas.microsoft.com/office/powerpoint/2010/main" val="3594183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9353"/>
            <a:ext cx="5791200" cy="174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14400" y="2971800"/>
            <a:ext cx="7391400" cy="1477328"/>
          </a:xfrm>
          <a:prstGeom prst="rect">
            <a:avLst/>
          </a:prstGeom>
          <a:noFill/>
        </p:spPr>
        <p:txBody>
          <a:bodyPr wrap="square" rtlCol="0">
            <a:spAutoFit/>
          </a:bodyPr>
          <a:lstStyle/>
          <a:p>
            <a:r>
              <a:rPr lang="en-US" dirty="0" smtClean="0"/>
              <a:t>No venue is too small or too large. </a:t>
            </a:r>
            <a:r>
              <a:rPr lang="en-US" b="1" dirty="0" smtClean="0"/>
              <a:t>Slammin Dixie </a:t>
            </a:r>
            <a:r>
              <a:rPr lang="en-US" dirty="0" smtClean="0"/>
              <a:t>owns a 10,000 watt PA sound system and Lights sufficient for the largest clubs as well as compact systems for quaint facilities.  Pricing is dependent on travel distance, time slot, and PA usage. </a:t>
            </a:r>
          </a:p>
          <a:p>
            <a:endParaRPr lang="en-US" dirty="0"/>
          </a:p>
        </p:txBody>
      </p:sp>
      <p:sp>
        <p:nvSpPr>
          <p:cNvPr id="4" name="TextBox 3"/>
          <p:cNvSpPr txBox="1"/>
          <p:nvPr/>
        </p:nvSpPr>
        <p:spPr>
          <a:xfrm>
            <a:off x="3449017" y="2286000"/>
            <a:ext cx="2189783" cy="369332"/>
          </a:xfrm>
          <a:prstGeom prst="rect">
            <a:avLst/>
          </a:prstGeom>
          <a:noFill/>
        </p:spPr>
        <p:txBody>
          <a:bodyPr wrap="square" rtlCol="0">
            <a:spAutoFit/>
          </a:bodyPr>
          <a:lstStyle/>
          <a:p>
            <a:pPr algn="ctr"/>
            <a:r>
              <a:rPr lang="en-US" b="1" dirty="0" smtClean="0">
                <a:solidFill>
                  <a:srgbClr val="C00000"/>
                </a:solidFill>
              </a:rPr>
              <a:t>Equipment</a:t>
            </a:r>
            <a:endParaRPr lang="en-US" b="1" dirty="0">
              <a:solidFill>
                <a:srgbClr val="C00000"/>
              </a:solidFill>
            </a:endParaRPr>
          </a:p>
        </p:txBody>
      </p:sp>
      <p:sp>
        <p:nvSpPr>
          <p:cNvPr id="6" name="TextBox 5"/>
          <p:cNvSpPr txBox="1"/>
          <p:nvPr/>
        </p:nvSpPr>
        <p:spPr>
          <a:xfrm>
            <a:off x="3515208" y="4507468"/>
            <a:ext cx="2189783" cy="369332"/>
          </a:xfrm>
          <a:prstGeom prst="rect">
            <a:avLst/>
          </a:prstGeom>
          <a:noFill/>
        </p:spPr>
        <p:txBody>
          <a:bodyPr wrap="square" rtlCol="0">
            <a:spAutoFit/>
          </a:bodyPr>
          <a:lstStyle/>
          <a:p>
            <a:pPr algn="ctr"/>
            <a:r>
              <a:rPr lang="en-US" b="1" dirty="0" smtClean="0">
                <a:solidFill>
                  <a:srgbClr val="C00000"/>
                </a:solidFill>
              </a:rPr>
              <a:t>Band Contact</a:t>
            </a:r>
            <a:endParaRPr lang="en-US" b="1" dirty="0">
              <a:solidFill>
                <a:srgbClr val="C00000"/>
              </a:solidFill>
            </a:endParaRPr>
          </a:p>
        </p:txBody>
      </p:sp>
      <p:sp>
        <p:nvSpPr>
          <p:cNvPr id="7" name="TextBox 6"/>
          <p:cNvSpPr txBox="1"/>
          <p:nvPr/>
        </p:nvSpPr>
        <p:spPr>
          <a:xfrm>
            <a:off x="2286000" y="5954720"/>
            <a:ext cx="4648200" cy="338554"/>
          </a:xfrm>
          <a:prstGeom prst="rect">
            <a:avLst/>
          </a:prstGeom>
          <a:noFill/>
        </p:spPr>
        <p:txBody>
          <a:bodyPr wrap="square" rtlCol="0">
            <a:spAutoFit/>
          </a:bodyPr>
          <a:lstStyle/>
          <a:p>
            <a:pPr algn="ctr"/>
            <a:r>
              <a:rPr lang="en-US" sz="1600" dirty="0" smtClean="0">
                <a:solidFill>
                  <a:schemeClr val="bg1">
                    <a:lumMod val="65000"/>
                    <a:lumOff val="35000"/>
                  </a:schemeClr>
                </a:solidFill>
              </a:rPr>
              <a:t>www.slammindixie.com</a:t>
            </a:r>
            <a:endParaRPr lang="en-US" sz="1600" dirty="0">
              <a:solidFill>
                <a:schemeClr val="bg1">
                  <a:lumMod val="65000"/>
                  <a:lumOff val="35000"/>
                </a:schemeClr>
              </a:solidFill>
            </a:endParaRPr>
          </a:p>
        </p:txBody>
      </p:sp>
      <p:sp>
        <p:nvSpPr>
          <p:cNvPr id="9" name="TextBox 8"/>
          <p:cNvSpPr txBox="1"/>
          <p:nvPr/>
        </p:nvSpPr>
        <p:spPr>
          <a:xfrm>
            <a:off x="1572108" y="4876800"/>
            <a:ext cx="5943600" cy="923330"/>
          </a:xfrm>
          <a:prstGeom prst="rect">
            <a:avLst/>
          </a:prstGeom>
          <a:noFill/>
        </p:spPr>
        <p:txBody>
          <a:bodyPr wrap="square" rtlCol="0">
            <a:spAutoFit/>
          </a:bodyPr>
          <a:lstStyle/>
          <a:p>
            <a:r>
              <a:rPr lang="en-US" dirty="0" smtClean="0"/>
              <a:t>Tony Bello			</a:t>
            </a:r>
            <a:r>
              <a:rPr lang="en-US" dirty="0" err="1" smtClean="0"/>
              <a:t>ph</a:t>
            </a:r>
            <a:r>
              <a:rPr lang="en-US" dirty="0" smtClean="0"/>
              <a:t>: 252.241.5904</a:t>
            </a:r>
          </a:p>
          <a:p>
            <a:r>
              <a:rPr lang="en-US" dirty="0"/>
              <a:t>315 </a:t>
            </a:r>
            <a:r>
              <a:rPr lang="en-US" dirty="0" err="1"/>
              <a:t>Rollingwood</a:t>
            </a:r>
            <a:r>
              <a:rPr lang="en-US" dirty="0"/>
              <a:t> Dr</a:t>
            </a:r>
            <a:r>
              <a:rPr lang="en-US" dirty="0" smtClean="0"/>
              <a:t>.		tony.bello@gmail.com</a:t>
            </a:r>
            <a:endParaRPr lang="en-US" dirty="0"/>
          </a:p>
          <a:p>
            <a:r>
              <a:rPr lang="en-US" dirty="0"/>
              <a:t>Newport NC, </a:t>
            </a:r>
            <a:r>
              <a:rPr lang="en-US" dirty="0" smtClean="0"/>
              <a:t>28570		</a:t>
            </a:r>
            <a:r>
              <a:rPr lang="en-US" dirty="0"/>
              <a:t>	</a:t>
            </a:r>
            <a:r>
              <a:rPr lang="en-US" dirty="0" smtClean="0"/>
              <a:t>	</a:t>
            </a:r>
            <a:endParaRPr lang="en-US" dirty="0"/>
          </a:p>
        </p:txBody>
      </p:sp>
      <p:pic>
        <p:nvPicPr>
          <p:cNvPr id="3074"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 y="1971051"/>
            <a:ext cx="584200" cy="59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971050"/>
            <a:ext cx="596901" cy="596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2108" y="1964700"/>
            <a:ext cx="594757" cy="594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9800" y="1964700"/>
            <a:ext cx="590550" cy="60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5822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4669</TotalTime>
  <Words>453</Words>
  <Application>Microsoft Office PowerPoint</Application>
  <PresentationFormat>On-screen Show (4:3)</PresentationFormat>
  <Paragraphs>110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Bello</dc:creator>
  <cp:lastModifiedBy>Tech</cp:lastModifiedBy>
  <cp:revision>57</cp:revision>
  <dcterms:created xsi:type="dcterms:W3CDTF">2012-04-30T13:04:45Z</dcterms:created>
  <dcterms:modified xsi:type="dcterms:W3CDTF">2014-07-23T22:31:54Z</dcterms:modified>
</cp:coreProperties>
</file>